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6"/>
  </p:notesMasterIdLst>
  <p:sldIdLst>
    <p:sldId id="256" r:id="rId2"/>
    <p:sldId id="258" r:id="rId3"/>
    <p:sldId id="294" r:id="rId4"/>
    <p:sldId id="295" r:id="rId5"/>
    <p:sldId id="296" r:id="rId6"/>
    <p:sldId id="297" r:id="rId7"/>
    <p:sldId id="289" r:id="rId8"/>
    <p:sldId id="287" r:id="rId9"/>
    <p:sldId id="290" r:id="rId10"/>
    <p:sldId id="288" r:id="rId11"/>
    <p:sldId id="298" r:id="rId12"/>
    <p:sldId id="291" r:id="rId13"/>
    <p:sldId id="292" r:id="rId14"/>
    <p:sldId id="29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1A05B-5C47-42F2-BEDA-DF3D7AC42795}" v="262" dt="2024-11-02T22:57:3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9" autoAdjust="0"/>
  </p:normalViewPr>
  <p:slideViewPr>
    <p:cSldViewPr snapToGrid="0">
      <p:cViewPr varScale="1">
        <p:scale>
          <a:sx n="92" d="100"/>
          <a:sy n="92" d="100"/>
        </p:scale>
        <p:origin x="281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36E2B96D-7104-4031-BA29-A2C0DDA1A67B}"/>
    <pc:docChg chg="undo custSel addSld delSld modSld">
      <pc:chgData name="Rob Gregory" userId="a7bfa114233000dd" providerId="LiveId" clId="{36E2B96D-7104-4031-BA29-A2C0DDA1A67B}" dt="2024-10-27T03:24:03.186" v="5907" actId="6549"/>
      <pc:docMkLst>
        <pc:docMk/>
      </pc:docMkLst>
      <pc:sldChg chg="addSp modSp">
        <pc:chgData name="Rob Gregory" userId="a7bfa114233000dd" providerId="LiveId" clId="{36E2B96D-7104-4031-BA29-A2C0DDA1A67B}" dt="2024-10-27T03:17:18.508" v="5524"/>
        <pc:sldMkLst>
          <pc:docMk/>
          <pc:sldMk cId="3068823024" sldId="258"/>
        </pc:sldMkLst>
        <pc:spChg chg="mod">
          <ac:chgData name="Rob Gregory" userId="a7bfa114233000dd" providerId="LiveId" clId="{36E2B96D-7104-4031-BA29-A2C0DDA1A67B}" dt="2024-10-19T15:13:31.469" v="4395"/>
          <ac:spMkLst>
            <pc:docMk/>
            <pc:sldMk cId="3068823024" sldId="258"/>
            <ac:spMk id="2" creationId="{A5540331-B2A9-27E6-1C4C-DBFA41340E5F}"/>
          </ac:spMkLst>
        </pc:spChg>
        <pc:spChg chg="add mod">
          <ac:chgData name="Rob Gregory" userId="a7bfa114233000dd" providerId="LiveId" clId="{36E2B96D-7104-4031-BA29-A2C0DDA1A67B}" dt="2024-10-27T03:17:18.508" v="5524"/>
          <ac:spMkLst>
            <pc:docMk/>
            <pc:sldMk cId="3068823024" sldId="258"/>
            <ac:spMk id="3" creationId="{2D8E5615-0431-7EF8-9834-D31BBAD1B966}"/>
          </ac:spMkLst>
        </pc:spChg>
      </pc:sldChg>
      <pc:sldChg chg="addSp modSp del">
        <pc:chgData name="Rob Gregory" userId="a7bfa114233000dd" providerId="LiveId" clId="{36E2B96D-7104-4031-BA29-A2C0DDA1A67B}" dt="2024-10-27T03:16:22.678" v="5496"/>
        <pc:sldMkLst>
          <pc:docMk/>
          <pc:sldMk cId="3465871642" sldId="260"/>
        </pc:sldMkLst>
        <pc:spChg chg="add mod">
          <ac:chgData name="Rob Gregory" userId="a7bfa114233000dd" providerId="LiveId" clId="{36E2B96D-7104-4031-BA29-A2C0DDA1A67B}" dt="2024-10-27T03:16:22.678" v="5496"/>
          <ac:spMkLst>
            <pc:docMk/>
            <pc:sldMk cId="3465871642" sldId="260"/>
            <ac:spMk id="3" creationId="{A9F8F9AB-B611-E9CD-EBE5-996DE0954489}"/>
          </ac:spMkLst>
        </pc:spChg>
      </pc:sldChg>
      <pc:sldChg chg="addSp modSp del">
        <pc:chgData name="Rob Gregory" userId="a7bfa114233000dd" providerId="LiveId" clId="{36E2B96D-7104-4031-BA29-A2C0DDA1A67B}" dt="2024-10-27T03:16:22.678" v="5496"/>
        <pc:sldMkLst>
          <pc:docMk/>
          <pc:sldMk cId="265803485" sldId="261"/>
        </pc:sldMkLst>
        <pc:spChg chg="add mod">
          <ac:chgData name="Rob Gregory" userId="a7bfa114233000dd" providerId="LiveId" clId="{36E2B96D-7104-4031-BA29-A2C0DDA1A67B}" dt="2024-10-27T03:16:22.678" v="5496"/>
          <ac:spMkLst>
            <pc:docMk/>
            <pc:sldMk cId="265803485" sldId="261"/>
            <ac:spMk id="3" creationId="{0F553B63-D800-1D62-512D-0C1054D1BF69}"/>
          </ac:spMkLst>
        </pc:spChg>
      </pc:sldChg>
      <pc:sldChg chg="addSp modSp del">
        <pc:chgData name="Rob Gregory" userId="a7bfa114233000dd" providerId="LiveId" clId="{36E2B96D-7104-4031-BA29-A2C0DDA1A67B}" dt="2024-10-27T03:16:22.678" v="5496"/>
        <pc:sldMkLst>
          <pc:docMk/>
          <pc:sldMk cId="597273108" sldId="262"/>
        </pc:sldMkLst>
        <pc:spChg chg="add mod">
          <ac:chgData name="Rob Gregory" userId="a7bfa114233000dd" providerId="LiveId" clId="{36E2B96D-7104-4031-BA29-A2C0DDA1A67B}" dt="2024-10-27T03:16:22.678" v="5496"/>
          <ac:spMkLst>
            <pc:docMk/>
            <pc:sldMk cId="597273108" sldId="262"/>
            <ac:spMk id="3" creationId="{9ABEBCF6-2055-2798-E0A1-636EAFA665E5}"/>
          </ac:spMkLst>
        </pc:spChg>
      </pc:sldChg>
      <pc:sldChg chg="del">
        <pc:chgData name="Rob Gregory" userId="a7bfa114233000dd" providerId="LiveId" clId="{36E2B96D-7104-4031-BA29-A2C0DDA1A67B}" dt="2024-10-27T03:16:22.520" v="5492" actId="2696"/>
        <pc:sldMkLst>
          <pc:docMk/>
          <pc:sldMk cId="580545195" sldId="263"/>
        </pc:sldMkLst>
      </pc:sldChg>
      <pc:sldChg chg="addSp modSp">
        <pc:chgData name="Rob Gregory" userId="a7bfa114233000dd" providerId="LiveId" clId="{36E2B96D-7104-4031-BA29-A2C0DDA1A67B}" dt="2024-10-19T05:09:13.463" v="1807" actId="20577"/>
        <pc:sldMkLst>
          <pc:docMk/>
          <pc:sldMk cId="2994544135" sldId="274"/>
        </pc:sldMkLst>
        <pc:spChg chg="mod">
          <ac:chgData name="Rob Gregory" userId="a7bfa114233000dd" providerId="LiveId" clId="{36E2B96D-7104-4031-BA29-A2C0DDA1A67B}" dt="2024-10-19T04:53:13.643" v="1110" actId="20577"/>
          <ac:spMkLst>
            <pc:docMk/>
            <pc:sldMk cId="2994544135" sldId="274"/>
            <ac:spMk id="2" creationId="{7FFEDFEA-6237-C004-08AD-535DDFD734B8}"/>
          </ac:spMkLst>
        </pc:spChg>
        <pc:spChg chg="add mod">
          <ac:chgData name="Rob Gregory" userId="a7bfa114233000dd" providerId="LiveId" clId="{36E2B96D-7104-4031-BA29-A2C0DDA1A67B}" dt="2024-10-19T05:09:13.463" v="1807" actId="20577"/>
          <ac:spMkLst>
            <pc:docMk/>
            <pc:sldMk cId="2994544135" sldId="274"/>
            <ac:spMk id="3" creationId="{CD086817-E85B-9E4F-F10D-89E5FC62FABC}"/>
          </ac:spMkLst>
        </pc:spChg>
      </pc:sldChg>
      <pc:sldChg chg="modSp">
        <pc:chgData name="Rob Gregory" userId="a7bfa114233000dd" providerId="LiveId" clId="{36E2B96D-7104-4031-BA29-A2C0DDA1A67B}" dt="2024-10-19T04:49:18.085" v="943" actId="27636"/>
        <pc:sldMkLst>
          <pc:docMk/>
          <pc:sldMk cId="3636207406" sldId="275"/>
        </pc:sldMkLst>
        <pc:spChg chg="mod">
          <ac:chgData name="Rob Gregory" userId="a7bfa114233000dd" providerId="LiveId" clId="{36E2B96D-7104-4031-BA29-A2C0DDA1A67B}" dt="2024-10-19T04:49:18.085" v="943" actId="27636"/>
          <ac:spMkLst>
            <pc:docMk/>
            <pc:sldMk cId="3636207406" sldId="275"/>
            <ac:spMk id="3" creationId="{987606B3-4A8D-49F4-8CA0-3D691C79C5B4}"/>
          </ac:spMkLst>
        </pc:spChg>
      </pc:sldChg>
      <pc:sldChg chg="addSp modSp new mod">
        <pc:chgData name="Rob Gregory" userId="a7bfa114233000dd" providerId="LiveId" clId="{36E2B96D-7104-4031-BA29-A2C0DDA1A67B}" dt="2024-10-19T04:48:48.482" v="932" actId="27636"/>
        <pc:sldMkLst>
          <pc:docMk/>
          <pc:sldMk cId="873873833" sldId="276"/>
        </pc:sldMkLst>
        <pc:spChg chg="mod">
          <ac:chgData name="Rob Gregory" userId="a7bfa114233000dd" providerId="LiveId" clId="{36E2B96D-7104-4031-BA29-A2C0DDA1A67B}" dt="2024-10-19T04:26:14.498" v="48" actId="20577"/>
          <ac:spMkLst>
            <pc:docMk/>
            <pc:sldMk cId="873873833" sldId="276"/>
            <ac:spMk id="2" creationId="{52D02D1B-E789-03E5-8DB4-33F3AECB0CF4}"/>
          </ac:spMkLst>
        </pc:spChg>
        <pc:spChg chg="add mod">
          <ac:chgData name="Rob Gregory" userId="a7bfa114233000dd" providerId="LiveId" clId="{36E2B96D-7104-4031-BA29-A2C0DDA1A67B}" dt="2024-10-19T04:48:48.482" v="932" actId="27636"/>
          <ac:spMkLst>
            <pc:docMk/>
            <pc:sldMk cId="873873833" sldId="276"/>
            <ac:spMk id="3" creationId="{E1E4FEC0-8D23-57AA-5BC5-C09ACFE81A9E}"/>
          </ac:spMkLst>
        </pc:spChg>
        <pc:spChg chg="add mod">
          <ac:chgData name="Rob Gregory" userId="a7bfa114233000dd" providerId="LiveId" clId="{36E2B96D-7104-4031-BA29-A2C0DDA1A67B}" dt="2024-10-19T04:40:08.504" v="157" actId="122"/>
          <ac:spMkLst>
            <pc:docMk/>
            <pc:sldMk cId="873873833" sldId="276"/>
            <ac:spMk id="4" creationId="{CCD7CF17-5F90-A050-2ABF-8D6ACFBB6FDF}"/>
          </ac:spMkLst>
        </pc:spChg>
      </pc:sldChg>
      <pc:sldChg chg="addSp modSp add">
        <pc:chgData name="Rob Gregory" userId="a7bfa114233000dd" providerId="LiveId" clId="{36E2B96D-7104-4031-BA29-A2C0DDA1A67B}" dt="2024-10-19T04:51:52.311" v="1060" actId="27636"/>
        <pc:sldMkLst>
          <pc:docMk/>
          <pc:sldMk cId="2582495598" sldId="277"/>
        </pc:sldMkLst>
        <pc:spChg chg="mod">
          <ac:chgData name="Rob Gregory" userId="a7bfa114233000dd" providerId="LiveId" clId="{36E2B96D-7104-4031-BA29-A2C0DDA1A67B}" dt="2024-10-19T04:40:46.629" v="196" actId="20577"/>
          <ac:spMkLst>
            <pc:docMk/>
            <pc:sldMk cId="2582495598" sldId="277"/>
            <ac:spMk id="2" creationId="{CF7B013D-32A8-4D3A-FAE7-DF33239A9D92}"/>
          </ac:spMkLst>
        </pc:spChg>
        <pc:spChg chg="add mod">
          <ac:chgData name="Rob Gregory" userId="a7bfa114233000dd" providerId="LiveId" clId="{36E2B96D-7104-4031-BA29-A2C0DDA1A67B}" dt="2024-10-19T04:51:52.311" v="1060" actId="27636"/>
          <ac:spMkLst>
            <pc:docMk/>
            <pc:sldMk cId="2582495598" sldId="277"/>
            <ac:spMk id="3" creationId="{203812D6-6070-764B-4EC9-1C8B6BB2C65C}"/>
          </ac:spMkLst>
        </pc:spChg>
      </pc:sldChg>
      <pc:sldChg chg="modSp add del">
        <pc:chgData name="Rob Gregory" userId="a7bfa114233000dd" providerId="LiveId" clId="{36E2B96D-7104-4031-BA29-A2C0DDA1A67B}" dt="2024-10-19T04:26:28.177" v="50" actId="2696"/>
        <pc:sldMkLst>
          <pc:docMk/>
          <pc:sldMk cId="3974154348" sldId="277"/>
        </pc:sldMkLst>
        <pc:spChg chg="mod">
          <ac:chgData name="Rob Gregory" userId="a7bfa114233000dd" providerId="LiveId" clId="{36E2B96D-7104-4031-BA29-A2C0DDA1A67B}" dt="2024-10-19T04:26:28.058" v="49"/>
          <ac:spMkLst>
            <pc:docMk/>
            <pc:sldMk cId="3974154348" sldId="277"/>
            <ac:spMk id="2" creationId="{1CF6FBF9-50EB-F31F-434A-F21F935ECF2E}"/>
          </ac:spMkLst>
        </pc:spChg>
      </pc:sldChg>
      <pc:sldChg chg="modSp add del">
        <pc:chgData name="Rob Gregory" userId="a7bfa114233000dd" providerId="LiveId" clId="{36E2B96D-7104-4031-BA29-A2C0DDA1A67B}" dt="2024-10-19T04:40:56.502" v="198" actId="2696"/>
        <pc:sldMkLst>
          <pc:docMk/>
          <pc:sldMk cId="3697304928" sldId="278"/>
        </pc:sldMkLst>
        <pc:spChg chg="mod">
          <ac:chgData name="Rob Gregory" userId="a7bfa114233000dd" providerId="LiveId" clId="{36E2B96D-7104-4031-BA29-A2C0DDA1A67B}" dt="2024-10-19T04:40:56.366" v="197"/>
          <ac:spMkLst>
            <pc:docMk/>
            <pc:sldMk cId="3697304928" sldId="278"/>
            <ac:spMk id="2" creationId="{A814606B-1328-414D-DA51-A48DB46342E4}"/>
          </ac:spMkLst>
        </pc:spChg>
      </pc:sldChg>
      <pc:sldChg chg="addSp delSp modSp add">
        <pc:chgData name="Rob Gregory" userId="a7bfa114233000dd" providerId="LiveId" clId="{36E2B96D-7104-4031-BA29-A2C0DDA1A67B}" dt="2024-10-19T05:04:44.179" v="1406" actId="20577"/>
        <pc:sldMkLst>
          <pc:docMk/>
          <pc:sldMk cId="3990090483" sldId="278"/>
        </pc:sldMkLst>
        <pc:spChg chg="mod">
          <ac:chgData name="Rob Gregory" userId="a7bfa114233000dd" providerId="LiveId" clId="{36E2B96D-7104-4031-BA29-A2C0DDA1A67B}" dt="2024-10-19T05:01:41.420" v="1340" actId="20577"/>
          <ac:spMkLst>
            <pc:docMk/>
            <pc:sldMk cId="3990090483" sldId="278"/>
            <ac:spMk id="3" creationId="{B0B1B963-4360-A5F1-4287-47E575A08C05}"/>
          </ac:spMkLst>
        </pc:spChg>
        <pc:spChg chg="del mod">
          <ac:chgData name="Rob Gregory" userId="a7bfa114233000dd" providerId="LiveId" clId="{36E2B96D-7104-4031-BA29-A2C0DDA1A67B}" dt="2024-10-19T04:59:26.746" v="1161" actId="478"/>
          <ac:spMkLst>
            <pc:docMk/>
            <pc:sldMk cId="3990090483" sldId="278"/>
            <ac:spMk id="4" creationId="{9E1ACE77-87D9-F1E5-3B0D-17945276FA97}"/>
          </ac:spMkLst>
        </pc:spChg>
        <pc:spChg chg="add mod">
          <ac:chgData name="Rob Gregory" userId="a7bfa114233000dd" providerId="LiveId" clId="{36E2B96D-7104-4031-BA29-A2C0DDA1A67B}" dt="2024-10-19T05:04:44.179" v="1406" actId="20577"/>
          <ac:spMkLst>
            <pc:docMk/>
            <pc:sldMk cId="3990090483" sldId="278"/>
            <ac:spMk id="5" creationId="{8B29410B-4A81-04DA-6544-B17A6B4CD001}"/>
          </ac:spMkLst>
        </pc:spChg>
      </pc:sldChg>
      <pc:sldChg chg="modSp add del">
        <pc:chgData name="Rob Gregory" userId="a7bfa114233000dd" providerId="LiveId" clId="{36E2B96D-7104-4031-BA29-A2C0DDA1A67B}" dt="2024-10-19T04:53:23.454" v="1112" actId="2696"/>
        <pc:sldMkLst>
          <pc:docMk/>
          <pc:sldMk cId="4141660238" sldId="278"/>
        </pc:sldMkLst>
        <pc:spChg chg="mod">
          <ac:chgData name="Rob Gregory" userId="a7bfa114233000dd" providerId="LiveId" clId="{36E2B96D-7104-4031-BA29-A2C0DDA1A67B}" dt="2024-10-19T04:53:22.655" v="1111"/>
          <ac:spMkLst>
            <pc:docMk/>
            <pc:sldMk cId="4141660238" sldId="278"/>
            <ac:spMk id="2" creationId="{668DAA37-E8AE-0C34-50A1-BC9EB8A46805}"/>
          </ac:spMkLst>
        </pc:spChg>
      </pc:sldChg>
      <pc:sldChg chg="addSp modSp add">
        <pc:chgData name="Rob Gregory" userId="a7bfa114233000dd" providerId="LiveId" clId="{36E2B96D-7104-4031-BA29-A2C0DDA1A67B}" dt="2024-10-19T05:15:14.839" v="2440"/>
        <pc:sldMkLst>
          <pc:docMk/>
          <pc:sldMk cId="3985260763" sldId="279"/>
        </pc:sldMkLst>
        <pc:spChg chg="mod">
          <ac:chgData name="Rob Gregory" userId="a7bfa114233000dd" providerId="LiveId" clId="{36E2B96D-7104-4031-BA29-A2C0DDA1A67B}" dt="2024-10-19T05:09:35.729" v="1853" actId="20577"/>
          <ac:spMkLst>
            <pc:docMk/>
            <pc:sldMk cId="3985260763" sldId="279"/>
            <ac:spMk id="2" creationId="{2DCC3B14-F948-9AC7-93B2-3CECEB7DD335}"/>
          </ac:spMkLst>
        </pc:spChg>
        <pc:spChg chg="add mod">
          <ac:chgData name="Rob Gregory" userId="a7bfa114233000dd" providerId="LiveId" clId="{36E2B96D-7104-4031-BA29-A2C0DDA1A67B}" dt="2024-10-19T05:15:14.839" v="2440"/>
          <ac:spMkLst>
            <pc:docMk/>
            <pc:sldMk cId="3985260763" sldId="279"/>
            <ac:spMk id="3" creationId="{EF1165DE-CFB7-6360-2E3E-F9834625AF53}"/>
          </ac:spMkLst>
        </pc:spChg>
      </pc:sldChg>
      <pc:sldChg chg="modSp add del">
        <pc:chgData name="Rob Gregory" userId="a7bfa114233000dd" providerId="LiveId" clId="{36E2B96D-7104-4031-BA29-A2C0DDA1A67B}" dt="2024-10-19T05:09:37.216" v="1855" actId="2696"/>
        <pc:sldMkLst>
          <pc:docMk/>
          <pc:sldMk cId="1241270731" sldId="280"/>
        </pc:sldMkLst>
        <pc:spChg chg="mod">
          <ac:chgData name="Rob Gregory" userId="a7bfa114233000dd" providerId="LiveId" clId="{36E2B96D-7104-4031-BA29-A2C0DDA1A67B}" dt="2024-10-19T05:09:36.977" v="1854"/>
          <ac:spMkLst>
            <pc:docMk/>
            <pc:sldMk cId="1241270731" sldId="280"/>
            <ac:spMk id="2" creationId="{6DDEA9D7-C4EB-7F39-2E66-50BEACF95109}"/>
          </ac:spMkLst>
        </pc:spChg>
      </pc:sldChg>
      <pc:sldChg chg="addSp modSp add mod">
        <pc:chgData name="Rob Gregory" userId="a7bfa114233000dd" providerId="LiveId" clId="{36E2B96D-7104-4031-BA29-A2C0DDA1A67B}" dt="2024-10-27T03:09:53.139" v="5032" actId="27636"/>
        <pc:sldMkLst>
          <pc:docMk/>
          <pc:sldMk cId="2039703515" sldId="280"/>
        </pc:sldMkLst>
        <pc:spChg chg="mod">
          <ac:chgData name="Rob Gregory" userId="a7bfa114233000dd" providerId="LiveId" clId="{36E2B96D-7104-4031-BA29-A2C0DDA1A67B}" dt="2024-10-19T05:15:31.060" v="2484" actId="20577"/>
          <ac:spMkLst>
            <pc:docMk/>
            <pc:sldMk cId="2039703515" sldId="280"/>
            <ac:spMk id="2" creationId="{10B7A2BE-10D0-A6DA-9B7E-1058EE506346}"/>
          </ac:spMkLst>
        </pc:spChg>
        <pc:spChg chg="add mod">
          <ac:chgData name="Rob Gregory" userId="a7bfa114233000dd" providerId="LiveId" clId="{36E2B96D-7104-4031-BA29-A2C0DDA1A67B}" dt="2024-10-27T03:09:53.139" v="5032" actId="27636"/>
          <ac:spMkLst>
            <pc:docMk/>
            <pc:sldMk cId="2039703515" sldId="280"/>
            <ac:spMk id="3" creationId="{E4400C68-F048-7E4D-2FD4-B5E294F9BD8A}"/>
          </ac:spMkLst>
        </pc:spChg>
      </pc:sldChg>
      <pc:sldChg chg="modSp add del">
        <pc:chgData name="Rob Gregory" userId="a7bfa114233000dd" providerId="LiveId" clId="{36E2B96D-7104-4031-BA29-A2C0DDA1A67B}" dt="2024-10-19T05:15:31.470" v="2486" actId="2696"/>
        <pc:sldMkLst>
          <pc:docMk/>
          <pc:sldMk cId="826612962" sldId="281"/>
        </pc:sldMkLst>
        <pc:spChg chg="mod">
          <ac:chgData name="Rob Gregory" userId="a7bfa114233000dd" providerId="LiveId" clId="{36E2B96D-7104-4031-BA29-A2C0DDA1A67B}" dt="2024-10-19T05:15:31.351" v="2485"/>
          <ac:spMkLst>
            <pc:docMk/>
            <pc:sldMk cId="826612962" sldId="281"/>
            <ac:spMk id="2" creationId="{D3BD874A-6B01-B89F-53D2-A9F440FFE4BA}"/>
          </ac:spMkLst>
        </pc:spChg>
      </pc:sldChg>
      <pc:sldChg chg="addSp modSp add">
        <pc:chgData name="Rob Gregory" userId="a7bfa114233000dd" providerId="LiveId" clId="{36E2B96D-7104-4031-BA29-A2C0DDA1A67B}" dt="2024-10-27T03:24:03.186" v="5907" actId="6549"/>
        <pc:sldMkLst>
          <pc:docMk/>
          <pc:sldMk cId="2346957295" sldId="281"/>
        </pc:sldMkLst>
        <pc:spChg chg="mod">
          <ac:chgData name="Rob Gregory" userId="a7bfa114233000dd" providerId="LiveId" clId="{36E2B96D-7104-4031-BA29-A2C0DDA1A67B}" dt="2024-10-27T03:22:13.354" v="5773" actId="20577"/>
          <ac:spMkLst>
            <pc:docMk/>
            <pc:sldMk cId="2346957295" sldId="281"/>
            <ac:spMk id="2" creationId="{6CABC0A1-6135-15C3-953F-63060FD1C156}"/>
          </ac:spMkLst>
        </pc:spChg>
        <pc:spChg chg="add mod">
          <ac:chgData name="Rob Gregory" userId="a7bfa114233000dd" providerId="LiveId" clId="{36E2B96D-7104-4031-BA29-A2C0DDA1A67B}" dt="2024-10-27T03:24:03.186" v="5907" actId="6549"/>
          <ac:spMkLst>
            <pc:docMk/>
            <pc:sldMk cId="2346957295" sldId="281"/>
            <ac:spMk id="3" creationId="{2AD7174A-C7CF-CC52-3EC8-7A333BF14161}"/>
          </ac:spMkLst>
        </pc:spChg>
      </pc:sldChg>
      <pc:sldChg chg="modSp add del">
        <pc:chgData name="Rob Gregory" userId="a7bfa114233000dd" providerId="LiveId" clId="{36E2B96D-7104-4031-BA29-A2C0DDA1A67B}" dt="2024-10-19T05:21:02.496" v="2821" actId="2696"/>
        <pc:sldMkLst>
          <pc:docMk/>
          <pc:sldMk cId="2108113372" sldId="282"/>
        </pc:sldMkLst>
        <pc:spChg chg="mod">
          <ac:chgData name="Rob Gregory" userId="a7bfa114233000dd" providerId="LiveId" clId="{36E2B96D-7104-4031-BA29-A2C0DDA1A67B}" dt="2024-10-19T05:21:02.385" v="2820"/>
          <ac:spMkLst>
            <pc:docMk/>
            <pc:sldMk cId="2108113372" sldId="282"/>
            <ac:spMk id="2" creationId="{945B0D65-FE47-89D8-8091-7F0FA290CDA4}"/>
          </ac:spMkLst>
        </pc:spChg>
      </pc:sldChg>
      <pc:sldChg chg="addSp modSp add">
        <pc:chgData name="Rob Gregory" userId="a7bfa114233000dd" providerId="LiveId" clId="{36E2B96D-7104-4031-BA29-A2C0DDA1A67B}" dt="2024-10-27T03:17:10.707" v="5522" actId="20577"/>
        <pc:sldMkLst>
          <pc:docMk/>
          <pc:sldMk cId="2464453472" sldId="282"/>
        </pc:sldMkLst>
        <pc:spChg chg="mod">
          <ac:chgData name="Rob Gregory" userId="a7bfa114233000dd" providerId="LiveId" clId="{36E2B96D-7104-4031-BA29-A2C0DDA1A67B}" dt="2024-10-19T05:30:43.602" v="3325" actId="27636"/>
          <ac:spMkLst>
            <pc:docMk/>
            <pc:sldMk cId="2464453472" sldId="282"/>
            <ac:spMk id="2" creationId="{144D6D42-F7AF-0F3D-0903-D51635D214D6}"/>
          </ac:spMkLst>
        </pc:spChg>
        <pc:spChg chg="add mod">
          <ac:chgData name="Rob Gregory" userId="a7bfa114233000dd" providerId="LiveId" clId="{36E2B96D-7104-4031-BA29-A2C0DDA1A67B}" dt="2024-10-27T03:17:10.707" v="5522" actId="20577"/>
          <ac:spMkLst>
            <pc:docMk/>
            <pc:sldMk cId="2464453472" sldId="282"/>
            <ac:spMk id="3" creationId="{C34398CE-E0D1-8DD5-DDBC-10B2F1E21639}"/>
          </ac:spMkLst>
        </pc:spChg>
        <pc:spChg chg="add mod">
          <ac:chgData name="Rob Gregory" userId="a7bfa114233000dd" providerId="LiveId" clId="{36E2B96D-7104-4031-BA29-A2C0DDA1A67B}" dt="2024-10-19T15:19:50.375" v="4534" actId="1035"/>
          <ac:spMkLst>
            <pc:docMk/>
            <pc:sldMk cId="2464453472" sldId="282"/>
            <ac:spMk id="4" creationId="{7C5BE783-552A-A258-A234-6FE3B2BE3675}"/>
          </ac:spMkLst>
        </pc:spChg>
      </pc:sldChg>
      <pc:sldChg chg="addSp delSp modSp new del mod modClrScheme chgLayout">
        <pc:chgData name="Rob Gregory" userId="a7bfa114233000dd" providerId="LiveId" clId="{36E2B96D-7104-4031-BA29-A2C0DDA1A67B}" dt="2024-10-19T15:02:15.540" v="4299" actId="2696"/>
        <pc:sldMkLst>
          <pc:docMk/>
          <pc:sldMk cId="512651869" sldId="283"/>
        </pc:sldMkLst>
        <pc:spChg chg="mod ord">
          <ac:chgData name="Rob Gregory" userId="a7bfa114233000dd" providerId="LiveId" clId="{36E2B96D-7104-4031-BA29-A2C0DDA1A67B}" dt="2024-10-19T14:38:58.840" v="3585" actId="6264"/>
          <ac:spMkLst>
            <pc:docMk/>
            <pc:sldMk cId="512651869" sldId="283"/>
            <ac:spMk id="2" creationId="{F07D746E-2EEB-08A4-84DA-4BF622D352D4}"/>
          </ac:spMkLst>
        </pc:spChg>
        <pc:spChg chg="add del mod ord">
          <ac:chgData name="Rob Gregory" userId="a7bfa114233000dd" providerId="LiveId" clId="{36E2B96D-7104-4031-BA29-A2C0DDA1A67B}" dt="2024-10-19T14:38:43.664" v="3584"/>
          <ac:spMkLst>
            <pc:docMk/>
            <pc:sldMk cId="512651869" sldId="283"/>
            <ac:spMk id="3" creationId="{ED41C233-D193-23B1-AF7E-BFC1EE84D55C}"/>
          </ac:spMkLst>
        </pc:spChg>
        <pc:spChg chg="add mod ord">
          <ac:chgData name="Rob Gregory" userId="a7bfa114233000dd" providerId="LiveId" clId="{36E2B96D-7104-4031-BA29-A2C0DDA1A67B}" dt="2024-10-19T14:40:25.624" v="3596" actId="20577"/>
          <ac:spMkLst>
            <pc:docMk/>
            <pc:sldMk cId="512651869" sldId="283"/>
            <ac:spMk id="4" creationId="{78B1ADCB-1B39-BAAC-552E-C3A256DCBE84}"/>
          </ac:spMkLst>
        </pc:spChg>
        <pc:spChg chg="add del mod">
          <ac:chgData name="Rob Gregory" userId="a7bfa114233000dd" providerId="LiveId" clId="{36E2B96D-7104-4031-BA29-A2C0DDA1A67B}" dt="2024-10-19T14:38:58.840" v="3585" actId="6264"/>
          <ac:spMkLst>
            <pc:docMk/>
            <pc:sldMk cId="512651869" sldId="283"/>
            <ac:spMk id="5" creationId="{12984D70-70CA-0B61-78D9-DBF7B12AD518}"/>
          </ac:spMkLst>
        </pc:spChg>
        <pc:spChg chg="add del mod">
          <ac:chgData name="Rob Gregory" userId="a7bfa114233000dd" providerId="LiveId" clId="{36E2B96D-7104-4031-BA29-A2C0DDA1A67B}" dt="2024-10-19T14:38:58.840" v="3585" actId="6264"/>
          <ac:spMkLst>
            <pc:docMk/>
            <pc:sldMk cId="512651869" sldId="283"/>
            <ac:spMk id="6" creationId="{C6B1C552-2B50-835C-291E-72B6909E9F78}"/>
          </ac:spMkLst>
        </pc:spChg>
      </pc:sldChg>
      <pc:sldChg chg="modSp add del">
        <pc:chgData name="Rob Gregory" userId="a7bfa114233000dd" providerId="LiveId" clId="{36E2B96D-7104-4031-BA29-A2C0DDA1A67B}" dt="2024-10-19T05:30:45.794" v="3327" actId="2696"/>
        <pc:sldMkLst>
          <pc:docMk/>
          <pc:sldMk cId="3955780777" sldId="283"/>
        </pc:sldMkLst>
        <pc:spChg chg="mod">
          <ac:chgData name="Rob Gregory" userId="a7bfa114233000dd" providerId="LiveId" clId="{36E2B96D-7104-4031-BA29-A2C0DDA1A67B}" dt="2024-10-19T05:30:45.692" v="3326"/>
          <ac:spMkLst>
            <pc:docMk/>
            <pc:sldMk cId="3955780777" sldId="283"/>
            <ac:spMk id="2" creationId="{B016412F-A888-0EB9-11F2-65091B9B0524}"/>
          </ac:spMkLst>
        </pc:spChg>
      </pc:sldChg>
      <pc:sldChg chg="add">
        <pc:chgData name="Rob Gregory" userId="a7bfa114233000dd" providerId="LiveId" clId="{36E2B96D-7104-4031-BA29-A2C0DDA1A67B}" dt="2024-10-19T15:02:22.810" v="4300"/>
        <pc:sldMkLst>
          <pc:docMk/>
          <pc:sldMk cId="3996846214" sldId="283"/>
        </pc:sldMkLst>
      </pc:sldChg>
      <pc:sldChg chg="addSp delSp modSp new mod setBg modClrScheme chgLayout">
        <pc:chgData name="Rob Gregory" userId="a7bfa114233000dd" providerId="LiveId" clId="{36E2B96D-7104-4031-BA29-A2C0DDA1A67B}" dt="2024-10-27T03:21:34.003" v="5772" actId="20577"/>
        <pc:sldMkLst>
          <pc:docMk/>
          <pc:sldMk cId="2509685153" sldId="284"/>
        </pc:sldMkLst>
        <pc:spChg chg="del mod ord">
          <ac:chgData name="Rob Gregory" userId="a7bfa114233000dd" providerId="LiveId" clId="{36E2B96D-7104-4031-BA29-A2C0DDA1A67B}" dt="2024-10-19T14:41:32.177" v="3598" actId="700"/>
          <ac:spMkLst>
            <pc:docMk/>
            <pc:sldMk cId="2509685153" sldId="284"/>
            <ac:spMk id="2" creationId="{712343BE-F3EB-BB06-79B4-48118B56504D}"/>
          </ac:spMkLst>
        </pc:spChg>
        <pc:spChg chg="add mod ord">
          <ac:chgData name="Rob Gregory" userId="a7bfa114233000dd" providerId="LiveId" clId="{36E2B96D-7104-4031-BA29-A2C0DDA1A67B}" dt="2024-10-19T15:01:10.898" v="4298" actId="20577"/>
          <ac:spMkLst>
            <pc:docMk/>
            <pc:sldMk cId="2509685153" sldId="284"/>
            <ac:spMk id="3" creationId="{81DDD793-D14D-2719-AF7F-E01F188E0E3C}"/>
          </ac:spMkLst>
        </pc:spChg>
        <pc:spChg chg="add del mod ord">
          <ac:chgData name="Rob Gregory" userId="a7bfa114233000dd" providerId="LiveId" clId="{36E2B96D-7104-4031-BA29-A2C0DDA1A67B}" dt="2024-10-19T15:00:22.535" v="4270" actId="26606"/>
          <ac:spMkLst>
            <pc:docMk/>
            <pc:sldMk cId="2509685153" sldId="284"/>
            <ac:spMk id="4" creationId="{F2BA4272-DAE1-6109-F077-CB965C6BE99C}"/>
          </ac:spMkLst>
        </pc:spChg>
        <pc:spChg chg="add del">
          <ac:chgData name="Rob Gregory" userId="a7bfa114233000dd" providerId="LiveId" clId="{36E2B96D-7104-4031-BA29-A2C0DDA1A67B}" dt="2024-10-19T14:56:03.337" v="4234" actId="26606"/>
          <ac:spMkLst>
            <pc:docMk/>
            <pc:sldMk cId="2509685153" sldId="284"/>
            <ac:spMk id="7" creationId="{52BE4420-3B5F-4549-8B4A-77855B8215EC}"/>
          </ac:spMkLst>
        </pc:spChg>
        <pc:spChg chg="add del">
          <ac:chgData name="Rob Gregory" userId="a7bfa114233000dd" providerId="LiveId" clId="{36E2B96D-7104-4031-BA29-A2C0DDA1A67B}" dt="2024-10-19T14:56:03.337" v="4234" actId="26606"/>
          <ac:spMkLst>
            <pc:docMk/>
            <pc:sldMk cId="2509685153" sldId="284"/>
            <ac:spMk id="8" creationId="{A75876F6-95D4-48CB-8E3E-4401A96E25A4}"/>
          </ac:spMkLst>
        </pc:spChg>
        <pc:spChg chg="add del">
          <ac:chgData name="Rob Gregory" userId="a7bfa114233000dd" providerId="LiveId" clId="{36E2B96D-7104-4031-BA29-A2C0DDA1A67B}" dt="2024-10-19T14:56:03.337" v="4234" actId="26606"/>
          <ac:spMkLst>
            <pc:docMk/>
            <pc:sldMk cId="2509685153" sldId="284"/>
            <ac:spMk id="9" creationId="{D1B84719-90BB-4D0C-92D8-61DC5512B34B}"/>
          </ac:spMkLst>
        </pc:spChg>
        <pc:spChg chg="add del">
          <ac:chgData name="Rob Gregory" userId="a7bfa114233000dd" providerId="LiveId" clId="{36E2B96D-7104-4031-BA29-A2C0DDA1A67B}" dt="2024-10-19T14:46:37.679" v="4112" actId="26606"/>
          <ac:spMkLst>
            <pc:docMk/>
            <pc:sldMk cId="2509685153" sldId="284"/>
            <ac:spMk id="10" creationId="{52BE4420-3B5F-4549-8B4A-77855B8215EC}"/>
          </ac:spMkLst>
        </pc:spChg>
        <pc:spChg chg="add del">
          <ac:chgData name="Rob Gregory" userId="a7bfa114233000dd" providerId="LiveId" clId="{36E2B96D-7104-4031-BA29-A2C0DDA1A67B}" dt="2024-10-19T14:56:03.337" v="4234" actId="26606"/>
          <ac:spMkLst>
            <pc:docMk/>
            <pc:sldMk cId="2509685153" sldId="284"/>
            <ac:spMk id="11" creationId="{7B407EC4-5D16-4845-9840-4E28622B6568}"/>
          </ac:spMkLst>
        </pc:spChg>
        <pc:spChg chg="add del">
          <ac:chgData name="Rob Gregory" userId="a7bfa114233000dd" providerId="LiveId" clId="{36E2B96D-7104-4031-BA29-A2C0DDA1A67B}" dt="2024-10-19T14:46:37.679" v="4112" actId="26606"/>
          <ac:spMkLst>
            <pc:docMk/>
            <pc:sldMk cId="2509685153" sldId="284"/>
            <ac:spMk id="12" creationId="{A75876F6-95D4-48CB-8E3E-4401A96E25A4}"/>
          </ac:spMkLst>
        </pc:spChg>
        <pc:spChg chg="add del">
          <ac:chgData name="Rob Gregory" userId="a7bfa114233000dd" providerId="LiveId" clId="{36E2B96D-7104-4031-BA29-A2C0DDA1A67B}" dt="2024-10-19T14:46:37.679" v="4112" actId="26606"/>
          <ac:spMkLst>
            <pc:docMk/>
            <pc:sldMk cId="2509685153" sldId="284"/>
            <ac:spMk id="14" creationId="{D1B84719-90BB-4D0C-92D8-61DC5512B34B}"/>
          </ac:spMkLst>
        </pc:spChg>
        <pc:spChg chg="add">
          <ac:chgData name="Rob Gregory" userId="a7bfa114233000dd" providerId="LiveId" clId="{36E2B96D-7104-4031-BA29-A2C0DDA1A67B}" dt="2024-10-19T15:00:22.535" v="4270" actId="26606"/>
          <ac:spMkLst>
            <pc:docMk/>
            <pc:sldMk cId="2509685153" sldId="284"/>
            <ac:spMk id="15" creationId="{52BE4420-3B5F-4549-8B4A-77855B8215EC}"/>
          </ac:spMkLst>
        </pc:spChg>
        <pc:spChg chg="add del">
          <ac:chgData name="Rob Gregory" userId="a7bfa114233000dd" providerId="LiveId" clId="{36E2B96D-7104-4031-BA29-A2C0DDA1A67B}" dt="2024-10-19T14:46:37.679" v="4112" actId="26606"/>
          <ac:spMkLst>
            <pc:docMk/>
            <pc:sldMk cId="2509685153" sldId="284"/>
            <ac:spMk id="16" creationId="{7B407EC4-5D16-4845-9840-4E28622B6568}"/>
          </ac:spMkLst>
        </pc:spChg>
        <pc:spChg chg="add">
          <ac:chgData name="Rob Gregory" userId="a7bfa114233000dd" providerId="LiveId" clId="{36E2B96D-7104-4031-BA29-A2C0DDA1A67B}" dt="2024-10-19T15:00:22.535" v="4270" actId="26606"/>
          <ac:spMkLst>
            <pc:docMk/>
            <pc:sldMk cId="2509685153" sldId="284"/>
            <ac:spMk id="17" creationId="{A75876F6-95D4-48CB-8E3E-4401A96E25A4}"/>
          </ac:spMkLst>
        </pc:spChg>
        <pc:spChg chg="add">
          <ac:chgData name="Rob Gregory" userId="a7bfa114233000dd" providerId="LiveId" clId="{36E2B96D-7104-4031-BA29-A2C0DDA1A67B}" dt="2024-10-19T15:00:22.535" v="4270" actId="26606"/>
          <ac:spMkLst>
            <pc:docMk/>
            <pc:sldMk cId="2509685153" sldId="284"/>
            <ac:spMk id="18" creationId="{D1B84719-90BB-4D0C-92D8-61DC5512B34B}"/>
          </ac:spMkLst>
        </pc:spChg>
        <pc:spChg chg="add">
          <ac:chgData name="Rob Gregory" userId="a7bfa114233000dd" providerId="LiveId" clId="{36E2B96D-7104-4031-BA29-A2C0DDA1A67B}" dt="2024-10-19T15:00:22.535" v="4270" actId="26606"/>
          <ac:spMkLst>
            <pc:docMk/>
            <pc:sldMk cId="2509685153" sldId="284"/>
            <ac:spMk id="19" creationId="{7B407EC4-5D16-4845-9840-4E28622B6568}"/>
          </ac:spMkLst>
        </pc:spChg>
        <pc:graphicFrameChg chg="add del">
          <ac:chgData name="Rob Gregory" userId="a7bfa114233000dd" providerId="LiveId" clId="{36E2B96D-7104-4031-BA29-A2C0DDA1A67B}" dt="2024-10-19T14:46:37.679" v="4112" actId="26606"/>
          <ac:graphicFrameMkLst>
            <pc:docMk/>
            <pc:sldMk cId="2509685153" sldId="284"/>
            <ac:graphicFrameMk id="6" creationId="{A6F5AEDE-4B5A-2D1D-60CD-8D1E6D5B8A5F}"/>
          </ac:graphicFrameMkLst>
        </pc:graphicFrameChg>
        <pc:graphicFrameChg chg="add del">
          <ac:chgData name="Rob Gregory" userId="a7bfa114233000dd" providerId="LiveId" clId="{36E2B96D-7104-4031-BA29-A2C0DDA1A67B}" dt="2024-10-19T14:56:03.337" v="4234" actId="26606"/>
          <ac:graphicFrameMkLst>
            <pc:docMk/>
            <pc:sldMk cId="2509685153" sldId="284"/>
            <ac:graphicFrameMk id="13" creationId="{13A8C0FA-BB1C-3C63-95F2-6415942787A7}"/>
          </ac:graphicFrameMkLst>
        </pc:graphicFrameChg>
        <pc:graphicFrameChg chg="add mod">
          <ac:chgData name="Rob Gregory" userId="a7bfa114233000dd" providerId="LiveId" clId="{36E2B96D-7104-4031-BA29-A2C0DDA1A67B}" dt="2024-10-27T03:21:34.003" v="5772" actId="20577"/>
          <ac:graphicFrameMkLst>
            <pc:docMk/>
            <pc:sldMk cId="2509685153" sldId="284"/>
            <ac:graphicFrameMk id="20" creationId="{864DB4C8-300E-2441-5F37-063281867B8B}"/>
          </ac:graphicFrameMkLst>
        </pc:graphicFrameChg>
      </pc:sldChg>
      <pc:sldChg chg="addSp delSp modSp new del mod">
        <pc:chgData name="Rob Gregory" userId="a7bfa114233000dd" providerId="LiveId" clId="{36E2B96D-7104-4031-BA29-A2C0DDA1A67B}" dt="2024-10-19T14:59:44.934" v="4269" actId="47"/>
        <pc:sldMkLst>
          <pc:docMk/>
          <pc:sldMk cId="747311939" sldId="285"/>
        </pc:sldMkLst>
        <pc:graphicFrameChg chg="add del mod modGraphic">
          <ac:chgData name="Rob Gregory" userId="a7bfa114233000dd" providerId="LiveId" clId="{36E2B96D-7104-4031-BA29-A2C0DDA1A67B}" dt="2024-10-19T14:59:42.520" v="4268" actId="478"/>
          <ac:graphicFrameMkLst>
            <pc:docMk/>
            <pc:sldMk cId="747311939" sldId="285"/>
            <ac:graphicFrameMk id="3" creationId="{07CE3F11-133A-04DA-F97C-F54A4D09249E}"/>
          </ac:graphicFrameMkLst>
        </pc:graphicFrameChg>
      </pc:sldChg>
      <pc:sldChg chg="modSp add del">
        <pc:chgData name="Rob Gregory" userId="a7bfa114233000dd" providerId="LiveId" clId="{36E2B96D-7104-4031-BA29-A2C0DDA1A67B}" dt="2024-10-19T15:11:24.488" v="4392" actId="2696"/>
        <pc:sldMkLst>
          <pc:docMk/>
          <pc:sldMk cId="1242673355" sldId="285"/>
        </pc:sldMkLst>
        <pc:spChg chg="mod">
          <ac:chgData name="Rob Gregory" userId="a7bfa114233000dd" providerId="LiveId" clId="{36E2B96D-7104-4031-BA29-A2C0DDA1A67B}" dt="2024-10-19T15:08:14.748" v="4309" actId="27636"/>
          <ac:spMkLst>
            <pc:docMk/>
            <pc:sldMk cId="1242673355" sldId="285"/>
            <ac:spMk id="2" creationId="{AB2D0293-A568-BE5B-0946-46FEAFFDB09C}"/>
          </ac:spMkLst>
        </pc:spChg>
      </pc:sldChg>
      <pc:sldChg chg="addSp modSp new">
        <pc:chgData name="Rob Gregory" userId="a7bfa114233000dd" providerId="LiveId" clId="{36E2B96D-7104-4031-BA29-A2C0DDA1A67B}" dt="2024-10-27T03:12:32.906" v="5247" actId="27636"/>
        <pc:sldMkLst>
          <pc:docMk/>
          <pc:sldMk cId="1299074121" sldId="285"/>
        </pc:sldMkLst>
        <pc:spChg chg="mod">
          <ac:chgData name="Rob Gregory" userId="a7bfa114233000dd" providerId="LiveId" clId="{36E2B96D-7104-4031-BA29-A2C0DDA1A67B}" dt="2024-10-27T03:10:06.822" v="5035" actId="27636"/>
          <ac:spMkLst>
            <pc:docMk/>
            <pc:sldMk cId="1299074121" sldId="285"/>
            <ac:spMk id="2" creationId="{A89D0736-A02E-E08F-A717-AAAC2F756E18}"/>
          </ac:spMkLst>
        </pc:spChg>
        <pc:spChg chg="add mod">
          <ac:chgData name="Rob Gregory" userId="a7bfa114233000dd" providerId="LiveId" clId="{36E2B96D-7104-4031-BA29-A2C0DDA1A67B}" dt="2024-10-27T03:12:32.906" v="5247" actId="27636"/>
          <ac:spMkLst>
            <pc:docMk/>
            <pc:sldMk cId="1299074121" sldId="285"/>
            <ac:spMk id="3" creationId="{7B489B35-E154-A5BC-0702-D530961DA9BB}"/>
          </ac:spMkLst>
        </pc:spChg>
      </pc:sldChg>
      <pc:sldChg chg="addSp modSp add del">
        <pc:chgData name="Rob Gregory" userId="a7bfa114233000dd" providerId="LiveId" clId="{36E2B96D-7104-4031-BA29-A2C0DDA1A67B}" dt="2024-10-19T15:09:47.730" v="4335"/>
        <pc:sldMkLst>
          <pc:docMk/>
          <pc:sldMk cId="3502735526" sldId="285"/>
        </pc:sldMkLst>
        <pc:spChg chg="mod">
          <ac:chgData name="Rob Gregory" userId="a7bfa114233000dd" providerId="LiveId" clId="{36E2B96D-7104-4031-BA29-A2C0DDA1A67B}" dt="2024-10-19T15:09:37.349" v="4334" actId="27636"/>
          <ac:spMkLst>
            <pc:docMk/>
            <pc:sldMk cId="3502735526" sldId="285"/>
            <ac:spMk id="2" creationId="{2DBC82A9-E2B4-BA95-3FBA-4F86F27151A6}"/>
          </ac:spMkLst>
        </pc:spChg>
        <pc:spChg chg="add mod">
          <ac:chgData name="Rob Gregory" userId="a7bfa114233000dd" providerId="LiveId" clId="{36E2B96D-7104-4031-BA29-A2C0DDA1A67B}" dt="2024-10-19T15:09:37.178" v="4332"/>
          <ac:spMkLst>
            <pc:docMk/>
            <pc:sldMk cId="3502735526" sldId="285"/>
            <ac:spMk id="3" creationId="{92A559D6-D432-FA03-D049-EC4DE54D6D96}"/>
          </ac:spMkLst>
        </pc:spChg>
      </pc:sldChg>
      <pc:sldChg chg="addSp modSp add del">
        <pc:chgData name="Rob Gregory" userId="a7bfa114233000dd" providerId="LiveId" clId="{36E2B96D-7104-4031-BA29-A2C0DDA1A67B}" dt="2024-10-19T15:16:56.977" v="4467" actId="2696"/>
        <pc:sldMkLst>
          <pc:docMk/>
          <pc:sldMk cId="3539463493" sldId="285"/>
        </pc:sldMkLst>
        <pc:spChg chg="mod">
          <ac:chgData name="Rob Gregory" userId="a7bfa114233000dd" providerId="LiveId" clId="{36E2B96D-7104-4031-BA29-A2C0DDA1A67B}" dt="2024-10-19T15:15:05.053" v="4421" actId="6549"/>
          <ac:spMkLst>
            <pc:docMk/>
            <pc:sldMk cId="3539463493" sldId="285"/>
            <ac:spMk id="2" creationId="{E0F443C7-1B1D-1148-154B-B9ADF6DEAC00}"/>
          </ac:spMkLst>
        </pc:spChg>
        <pc:spChg chg="add mod">
          <ac:chgData name="Rob Gregory" userId="a7bfa114233000dd" providerId="LiveId" clId="{36E2B96D-7104-4031-BA29-A2C0DDA1A67B}" dt="2024-10-19T15:15:05.999" v="4426" actId="27636"/>
          <ac:spMkLst>
            <pc:docMk/>
            <pc:sldMk cId="3539463493" sldId="285"/>
            <ac:spMk id="3" creationId="{38268996-752D-ED20-DF38-3516CABA5C91}"/>
          </ac:spMkLst>
        </pc:spChg>
      </pc:sldChg>
      <pc:sldChg chg="addSp modSp add del">
        <pc:chgData name="Rob Gregory" userId="a7bfa114233000dd" providerId="LiveId" clId="{36E2B96D-7104-4031-BA29-A2C0DDA1A67B}" dt="2024-10-19T15:11:24.506" v="4393" actId="2696"/>
        <pc:sldMkLst>
          <pc:docMk/>
          <pc:sldMk cId="240724529" sldId="286"/>
        </pc:sldMkLst>
        <pc:spChg chg="mod">
          <ac:chgData name="Rob Gregory" userId="a7bfa114233000dd" providerId="LiveId" clId="{36E2B96D-7104-4031-BA29-A2C0DDA1A67B}" dt="2024-10-19T15:10:16.750" v="4352" actId="6549"/>
          <ac:spMkLst>
            <pc:docMk/>
            <pc:sldMk cId="240724529" sldId="286"/>
            <ac:spMk id="2" creationId="{EB5727A6-934A-603B-AEC7-E45FB15D65C2}"/>
          </ac:spMkLst>
        </pc:spChg>
        <pc:spChg chg="add mod">
          <ac:chgData name="Rob Gregory" userId="a7bfa114233000dd" providerId="LiveId" clId="{36E2B96D-7104-4031-BA29-A2C0DDA1A67B}" dt="2024-10-19T15:10:32.983" v="4363" actId="6549"/>
          <ac:spMkLst>
            <pc:docMk/>
            <pc:sldMk cId="240724529" sldId="286"/>
            <ac:spMk id="3" creationId="{20213595-2C75-295E-D43F-87B3D1F764E6}"/>
          </ac:spMkLst>
        </pc:spChg>
      </pc:sldChg>
      <pc:sldChg chg="modSp add del">
        <pc:chgData name="Rob Gregory" userId="a7bfa114233000dd" providerId="LiveId" clId="{36E2B96D-7104-4031-BA29-A2C0DDA1A67B}" dt="2024-10-27T03:10:13.206" v="5039" actId="2696"/>
        <pc:sldMkLst>
          <pc:docMk/>
          <pc:sldMk cId="1002125408" sldId="286"/>
        </pc:sldMkLst>
        <pc:spChg chg="mod">
          <ac:chgData name="Rob Gregory" userId="a7bfa114233000dd" providerId="LiveId" clId="{36E2B96D-7104-4031-BA29-A2C0DDA1A67B}" dt="2024-10-27T03:10:10.932" v="5038" actId="27636"/>
          <ac:spMkLst>
            <pc:docMk/>
            <pc:sldMk cId="1002125408" sldId="286"/>
            <ac:spMk id="2" creationId="{067A6EA8-ECF4-9476-DEA0-EF94C7A674B2}"/>
          </ac:spMkLst>
        </pc:spChg>
      </pc:sldChg>
      <pc:sldChg chg="add del">
        <pc:chgData name="Rob Gregory" userId="a7bfa114233000dd" providerId="LiveId" clId="{36E2B96D-7104-4031-BA29-A2C0DDA1A67B}" dt="2024-10-19T15:16:43.254" v="4464" actId="2696"/>
        <pc:sldMkLst>
          <pc:docMk/>
          <pc:sldMk cId="3784808528" sldId="286"/>
        </pc:sldMkLst>
      </pc:sldChg>
      <pc:sldChg chg="modSp add del">
        <pc:chgData name="Rob Gregory" userId="a7bfa114233000dd" providerId="LiveId" clId="{36E2B96D-7104-4031-BA29-A2C0DDA1A67B}" dt="2024-10-27T03:13:28.718" v="5249" actId="2696"/>
        <pc:sldMkLst>
          <pc:docMk/>
          <pc:sldMk cId="4040144155" sldId="286"/>
        </pc:sldMkLst>
        <pc:spChg chg="mod">
          <ac:chgData name="Rob Gregory" userId="a7bfa114233000dd" providerId="LiveId" clId="{36E2B96D-7104-4031-BA29-A2C0DDA1A67B}" dt="2024-10-27T03:13:28.244" v="5248"/>
          <ac:spMkLst>
            <pc:docMk/>
            <pc:sldMk cId="4040144155" sldId="286"/>
            <ac:spMk id="2" creationId="{6D9B940A-97F8-D77B-07E6-CAB121A01AAD}"/>
          </ac:spMkLst>
        </pc:spChg>
      </pc:sldChg>
      <pc:sldChg chg="addSp modSp add">
        <pc:chgData name="Rob Gregory" userId="a7bfa114233000dd" providerId="LiveId" clId="{36E2B96D-7104-4031-BA29-A2C0DDA1A67B}" dt="2024-10-27T03:16:58.065" v="5519" actId="27636"/>
        <pc:sldMkLst>
          <pc:docMk/>
          <pc:sldMk cId="4266914353" sldId="286"/>
        </pc:sldMkLst>
        <pc:spChg chg="mod">
          <ac:chgData name="Rob Gregory" userId="a7bfa114233000dd" providerId="LiveId" clId="{36E2B96D-7104-4031-BA29-A2C0DDA1A67B}" dt="2024-10-27T03:16:47.286" v="5517" actId="27636"/>
          <ac:spMkLst>
            <pc:docMk/>
            <pc:sldMk cId="4266914353" sldId="286"/>
            <ac:spMk id="2" creationId="{AB7782D7-043A-7F79-F68E-5B8FEEF58186}"/>
          </ac:spMkLst>
        </pc:spChg>
        <pc:spChg chg="add mod">
          <ac:chgData name="Rob Gregory" userId="a7bfa114233000dd" providerId="LiveId" clId="{36E2B96D-7104-4031-BA29-A2C0DDA1A67B}" dt="2024-10-27T03:16:58.065" v="5519" actId="27636"/>
          <ac:spMkLst>
            <pc:docMk/>
            <pc:sldMk cId="4266914353" sldId="286"/>
            <ac:spMk id="3" creationId="{F5AD8D8F-2B18-F790-2631-206D346C8E56}"/>
          </ac:spMkLst>
        </pc:spChg>
      </pc:sldChg>
      <pc:sldChg chg="modSp add del">
        <pc:chgData name="Rob Gregory" userId="a7bfa114233000dd" providerId="LiveId" clId="{36E2B96D-7104-4031-BA29-A2C0DDA1A67B}" dt="2024-10-27T03:17:18.491" v="5523" actId="2696"/>
        <pc:sldMkLst>
          <pc:docMk/>
          <pc:sldMk cId="3206119080" sldId="287"/>
        </pc:sldMkLst>
        <pc:spChg chg="mod">
          <ac:chgData name="Rob Gregory" userId="a7bfa114233000dd" providerId="LiveId" clId="{36E2B96D-7104-4031-BA29-A2C0DDA1A67B}" dt="2024-10-27T03:17:03.847" v="5521" actId="27636"/>
          <ac:spMkLst>
            <pc:docMk/>
            <pc:sldMk cId="3206119080" sldId="287"/>
            <ac:spMk id="2" creationId="{45E63F54-FCF0-4197-2CE7-193BB89D4E81}"/>
          </ac:spMkLst>
        </pc:spChg>
      </pc:sldChg>
      <pc:sldChg chg="addSp modSp add del">
        <pc:chgData name="Rob Gregory" userId="a7bfa114233000dd" providerId="LiveId" clId="{36E2B96D-7104-4031-BA29-A2C0DDA1A67B}" dt="2024-10-19T15:11:19.148" v="4389" actId="2696"/>
        <pc:sldMkLst>
          <pc:docMk/>
          <pc:sldMk cId="3344505987" sldId="287"/>
        </pc:sldMkLst>
        <pc:spChg chg="mod">
          <ac:chgData name="Rob Gregory" userId="a7bfa114233000dd" providerId="LiveId" clId="{36E2B96D-7104-4031-BA29-A2C0DDA1A67B}" dt="2024-10-19T15:08:28.399" v="4313" actId="27636"/>
          <ac:spMkLst>
            <pc:docMk/>
            <pc:sldMk cId="3344505987" sldId="287"/>
            <ac:spMk id="2" creationId="{39D2E2FF-3866-3B83-D4DC-AA19CA6B58A1}"/>
          </ac:spMkLst>
        </pc:spChg>
        <pc:spChg chg="add mod">
          <ac:chgData name="Rob Gregory" userId="a7bfa114233000dd" providerId="LiveId" clId="{36E2B96D-7104-4031-BA29-A2C0DDA1A67B}" dt="2024-10-19T15:10:39.851" v="4369" actId="27636"/>
          <ac:spMkLst>
            <pc:docMk/>
            <pc:sldMk cId="3344505987" sldId="287"/>
            <ac:spMk id="3" creationId="{9F4BBF62-2EF6-B22A-41C7-DAF40476706D}"/>
          </ac:spMkLst>
        </pc:spChg>
      </pc:sldChg>
      <pc:sldChg chg="addSp modSp add del">
        <pc:chgData name="Rob Gregory" userId="a7bfa114233000dd" providerId="LiveId" clId="{36E2B96D-7104-4031-BA29-A2C0DDA1A67B}" dt="2024-10-19T15:16:56.981" v="4468" actId="2696"/>
        <pc:sldMkLst>
          <pc:docMk/>
          <pc:sldMk cId="3547377397" sldId="287"/>
        </pc:sldMkLst>
        <pc:spChg chg="mod">
          <ac:chgData name="Rob Gregory" userId="a7bfa114233000dd" providerId="LiveId" clId="{36E2B96D-7104-4031-BA29-A2C0DDA1A67B}" dt="2024-10-19T15:15:12.057" v="4427" actId="6549"/>
          <ac:spMkLst>
            <pc:docMk/>
            <pc:sldMk cId="3547377397" sldId="287"/>
            <ac:spMk id="2" creationId="{780B6A15-C210-EF1D-DF33-250936557A09}"/>
          </ac:spMkLst>
        </pc:spChg>
        <pc:spChg chg="add mod">
          <ac:chgData name="Rob Gregory" userId="a7bfa114233000dd" providerId="LiveId" clId="{36E2B96D-7104-4031-BA29-A2C0DDA1A67B}" dt="2024-10-19T15:15:16" v="4432"/>
          <ac:spMkLst>
            <pc:docMk/>
            <pc:sldMk cId="3547377397" sldId="287"/>
            <ac:spMk id="3" creationId="{A76DEC5F-CE99-A217-A867-B4037712B193}"/>
          </ac:spMkLst>
        </pc:spChg>
      </pc:sldChg>
      <pc:sldChg chg="modSp add del">
        <pc:chgData name="Rob Gregory" userId="a7bfa114233000dd" providerId="LiveId" clId="{36E2B96D-7104-4031-BA29-A2C0DDA1A67B}" dt="2024-10-19T15:11:19.165" v="4390" actId="2696"/>
        <pc:sldMkLst>
          <pc:docMk/>
          <pc:sldMk cId="1498571641" sldId="288"/>
        </pc:sldMkLst>
        <pc:spChg chg="mod">
          <ac:chgData name="Rob Gregory" userId="a7bfa114233000dd" providerId="LiveId" clId="{36E2B96D-7104-4031-BA29-A2C0DDA1A67B}" dt="2024-10-19T15:08:37.424" v="4315" actId="27636"/>
          <ac:spMkLst>
            <pc:docMk/>
            <pc:sldMk cId="1498571641" sldId="288"/>
            <ac:spMk id="2" creationId="{BC5E5301-058B-72E9-626A-9AF3A5C770E0}"/>
          </ac:spMkLst>
        </pc:spChg>
      </pc:sldChg>
      <pc:sldChg chg="addSp modSp add del">
        <pc:chgData name="Rob Gregory" userId="a7bfa114233000dd" providerId="LiveId" clId="{36E2B96D-7104-4031-BA29-A2C0DDA1A67B}" dt="2024-10-19T15:16:56.985" v="4469" actId="2696"/>
        <pc:sldMkLst>
          <pc:docMk/>
          <pc:sldMk cId="2197453688" sldId="288"/>
        </pc:sldMkLst>
        <pc:spChg chg="mod">
          <ac:chgData name="Rob Gregory" userId="a7bfa114233000dd" providerId="LiveId" clId="{36E2B96D-7104-4031-BA29-A2C0DDA1A67B}" dt="2024-10-19T15:15:21.867" v="4433" actId="6549"/>
          <ac:spMkLst>
            <pc:docMk/>
            <pc:sldMk cId="2197453688" sldId="288"/>
            <ac:spMk id="2" creationId="{DB05B683-D946-2B5B-5A71-48E3D04D82F5}"/>
          </ac:spMkLst>
        </pc:spChg>
        <pc:spChg chg="add mod">
          <ac:chgData name="Rob Gregory" userId="a7bfa114233000dd" providerId="LiveId" clId="{36E2B96D-7104-4031-BA29-A2C0DDA1A67B}" dt="2024-10-19T15:15:22.837" v="4438" actId="27636"/>
          <ac:spMkLst>
            <pc:docMk/>
            <pc:sldMk cId="2197453688" sldId="288"/>
            <ac:spMk id="3" creationId="{977C6AFF-FF77-E695-5827-69C2C230560A}"/>
          </ac:spMkLst>
        </pc:spChg>
      </pc:sldChg>
      <pc:sldChg chg="addSp modSp add del">
        <pc:chgData name="Rob Gregory" userId="a7bfa114233000dd" providerId="LiveId" clId="{36E2B96D-7104-4031-BA29-A2C0DDA1A67B}" dt="2024-10-19T15:10:57.872" v="4376"/>
        <pc:sldMkLst>
          <pc:docMk/>
          <pc:sldMk cId="2246430439" sldId="288"/>
        </pc:sldMkLst>
        <pc:spChg chg="mod">
          <ac:chgData name="Rob Gregory" userId="a7bfa114233000dd" providerId="LiveId" clId="{36E2B96D-7104-4031-BA29-A2C0DDA1A67B}" dt="2024-10-19T15:10:09.658" v="4349" actId="27636"/>
          <ac:spMkLst>
            <pc:docMk/>
            <pc:sldMk cId="2246430439" sldId="288"/>
            <ac:spMk id="2" creationId="{DEBAAE3C-DF95-797E-0E39-251CE984D261}"/>
          </ac:spMkLst>
        </pc:spChg>
        <pc:spChg chg="add mod">
          <ac:chgData name="Rob Gregory" userId="a7bfa114233000dd" providerId="LiveId" clId="{36E2B96D-7104-4031-BA29-A2C0DDA1A67B}" dt="2024-10-19T15:10:14.106" v="4351" actId="20577"/>
          <ac:spMkLst>
            <pc:docMk/>
            <pc:sldMk cId="2246430439" sldId="288"/>
            <ac:spMk id="3" creationId="{0A62AD77-7911-9918-224C-A98CB71205DB}"/>
          </ac:spMkLst>
        </pc:spChg>
      </pc:sldChg>
      <pc:sldChg chg="modSp add del">
        <pc:chgData name="Rob Gregory" userId="a7bfa114233000dd" providerId="LiveId" clId="{36E2B96D-7104-4031-BA29-A2C0DDA1A67B}" dt="2024-10-19T15:11:19.177" v="4391" actId="2696"/>
        <pc:sldMkLst>
          <pc:docMk/>
          <pc:sldMk cId="215530359" sldId="289"/>
        </pc:sldMkLst>
        <pc:spChg chg="mod">
          <ac:chgData name="Rob Gregory" userId="a7bfa114233000dd" providerId="LiveId" clId="{36E2B96D-7104-4031-BA29-A2C0DDA1A67B}" dt="2024-10-19T15:08:43.937" v="4317" actId="27636"/>
          <ac:spMkLst>
            <pc:docMk/>
            <pc:sldMk cId="215530359" sldId="289"/>
            <ac:spMk id="2" creationId="{7CE1AC26-53A6-E120-0AF6-000D929F7038}"/>
          </ac:spMkLst>
        </pc:spChg>
      </pc:sldChg>
      <pc:sldChg chg="modSp add del">
        <pc:chgData name="Rob Gregory" userId="a7bfa114233000dd" providerId="LiveId" clId="{36E2B96D-7104-4031-BA29-A2C0DDA1A67B}" dt="2024-10-19T15:10:54.853" v="4372"/>
        <pc:sldMkLst>
          <pc:docMk/>
          <pc:sldMk cId="1670587833" sldId="289"/>
        </pc:sldMkLst>
        <pc:spChg chg="mod">
          <ac:chgData name="Rob Gregory" userId="a7bfa114233000dd" providerId="LiveId" clId="{36E2B96D-7104-4031-BA29-A2C0DDA1A67B}" dt="2024-10-19T15:10:37.716" v="4366" actId="6549"/>
          <ac:spMkLst>
            <pc:docMk/>
            <pc:sldMk cId="1670587833" sldId="289"/>
            <ac:spMk id="2" creationId="{A1CCEF91-6B0F-87D4-88BB-6E141E04FF39}"/>
          </ac:spMkLst>
        </pc:spChg>
      </pc:sldChg>
      <pc:sldChg chg="addSp modSp add del">
        <pc:chgData name="Rob Gregory" userId="a7bfa114233000dd" providerId="LiveId" clId="{36E2B96D-7104-4031-BA29-A2C0DDA1A67B}" dt="2024-10-19T15:16:56.988" v="4470" actId="2696"/>
        <pc:sldMkLst>
          <pc:docMk/>
          <pc:sldMk cId="1977026904" sldId="289"/>
        </pc:sldMkLst>
        <pc:spChg chg="mod">
          <ac:chgData name="Rob Gregory" userId="a7bfa114233000dd" providerId="LiveId" clId="{36E2B96D-7104-4031-BA29-A2C0DDA1A67B}" dt="2024-10-19T15:15:25.295" v="4439" actId="6549"/>
          <ac:spMkLst>
            <pc:docMk/>
            <pc:sldMk cId="1977026904" sldId="289"/>
            <ac:spMk id="2" creationId="{DB5BBA3F-347A-1641-B765-EBAAE0FD6F5F}"/>
          </ac:spMkLst>
        </pc:spChg>
        <pc:spChg chg="add mod">
          <ac:chgData name="Rob Gregory" userId="a7bfa114233000dd" providerId="LiveId" clId="{36E2B96D-7104-4031-BA29-A2C0DDA1A67B}" dt="2024-10-19T15:15:25.740" v="4443"/>
          <ac:spMkLst>
            <pc:docMk/>
            <pc:sldMk cId="1977026904" sldId="289"/>
            <ac:spMk id="3" creationId="{0C8F4ABA-6341-13F4-DCE8-8D318767306B}"/>
          </ac:spMkLst>
        </pc:spChg>
      </pc:sldChg>
      <pc:sldChg chg="modSp add del">
        <pc:chgData name="Rob Gregory" userId="a7bfa114233000dd" providerId="LiveId" clId="{36E2B96D-7104-4031-BA29-A2C0DDA1A67B}" dt="2024-10-19T15:10:55.569" v="4375"/>
        <pc:sldMkLst>
          <pc:docMk/>
          <pc:sldMk cId="2422725438" sldId="289"/>
        </pc:sldMkLst>
        <pc:spChg chg="mod">
          <ac:chgData name="Rob Gregory" userId="a7bfa114233000dd" providerId="LiveId" clId="{36E2B96D-7104-4031-BA29-A2C0DDA1A67B}" dt="2024-10-19T15:10:17.228" v="4355" actId="27636"/>
          <ac:spMkLst>
            <pc:docMk/>
            <pc:sldMk cId="2422725438" sldId="289"/>
            <ac:spMk id="2" creationId="{70A898F9-68F5-4D8E-4BCF-2E610B4CAFFF}"/>
          </ac:spMkLst>
        </pc:spChg>
      </pc:sldChg>
      <pc:sldChg chg="addSp modSp add del">
        <pc:chgData name="Rob Gregory" userId="a7bfa114233000dd" providerId="LiveId" clId="{36E2B96D-7104-4031-BA29-A2C0DDA1A67B}" dt="2024-10-19T15:16:56.992" v="4471" actId="2696"/>
        <pc:sldMkLst>
          <pc:docMk/>
          <pc:sldMk cId="25802350" sldId="290"/>
        </pc:sldMkLst>
        <pc:spChg chg="mod">
          <ac:chgData name="Rob Gregory" userId="a7bfa114233000dd" providerId="LiveId" clId="{36E2B96D-7104-4031-BA29-A2C0DDA1A67B}" dt="2024-10-19T15:15:28.556" v="4444" actId="6549"/>
          <ac:spMkLst>
            <pc:docMk/>
            <pc:sldMk cId="25802350" sldId="290"/>
            <ac:spMk id="2" creationId="{E48284B9-06ED-09B7-21C0-6295B250DB4F}"/>
          </ac:spMkLst>
        </pc:spChg>
        <pc:spChg chg="add mod">
          <ac:chgData name="Rob Gregory" userId="a7bfa114233000dd" providerId="LiveId" clId="{36E2B96D-7104-4031-BA29-A2C0DDA1A67B}" dt="2024-10-19T15:15:29.012" v="4449" actId="27636"/>
          <ac:spMkLst>
            <pc:docMk/>
            <pc:sldMk cId="25802350" sldId="290"/>
            <ac:spMk id="3" creationId="{56879A5E-01C7-B60C-E70A-18F809BCD4A2}"/>
          </ac:spMkLst>
        </pc:spChg>
      </pc:sldChg>
      <pc:sldChg chg="modSp add del">
        <pc:chgData name="Rob Gregory" userId="a7bfa114233000dd" providerId="LiveId" clId="{36E2B96D-7104-4031-BA29-A2C0DDA1A67B}" dt="2024-10-19T15:11:04.879" v="4388"/>
        <pc:sldMkLst>
          <pc:docMk/>
          <pc:sldMk cId="2579823398" sldId="290"/>
        </pc:sldMkLst>
        <pc:spChg chg="mod">
          <ac:chgData name="Rob Gregory" userId="a7bfa114233000dd" providerId="LiveId" clId="{36E2B96D-7104-4031-BA29-A2C0DDA1A67B}" dt="2024-10-19T15:08:50.227" v="4319" actId="27636"/>
          <ac:spMkLst>
            <pc:docMk/>
            <pc:sldMk cId="2579823398" sldId="290"/>
            <ac:spMk id="2" creationId="{744C2013-0A6D-69EA-1786-3ACEB4F4CF2A}"/>
          </ac:spMkLst>
        </pc:spChg>
      </pc:sldChg>
      <pc:sldChg chg="addSp modSp add del">
        <pc:chgData name="Rob Gregory" userId="a7bfa114233000dd" providerId="LiveId" clId="{36E2B96D-7104-4031-BA29-A2C0DDA1A67B}" dt="2024-10-19T15:16:56.995" v="4472" actId="2696"/>
        <pc:sldMkLst>
          <pc:docMk/>
          <pc:sldMk cId="564057514" sldId="291"/>
        </pc:sldMkLst>
        <pc:spChg chg="mod">
          <ac:chgData name="Rob Gregory" userId="a7bfa114233000dd" providerId="LiveId" clId="{36E2B96D-7104-4031-BA29-A2C0DDA1A67B}" dt="2024-10-19T15:15:31.973" v="4450" actId="6549"/>
          <ac:spMkLst>
            <pc:docMk/>
            <pc:sldMk cId="564057514" sldId="291"/>
            <ac:spMk id="2" creationId="{5A5144B5-4DF0-9729-E000-18CFB6D88CE6}"/>
          </ac:spMkLst>
        </pc:spChg>
        <pc:spChg chg="add mod">
          <ac:chgData name="Rob Gregory" userId="a7bfa114233000dd" providerId="LiveId" clId="{36E2B96D-7104-4031-BA29-A2C0DDA1A67B}" dt="2024-10-19T15:15:32.384" v="4453"/>
          <ac:spMkLst>
            <pc:docMk/>
            <pc:sldMk cId="564057514" sldId="291"/>
            <ac:spMk id="3" creationId="{55E15350-6EA8-A2D3-42FD-15CAAEF9973D}"/>
          </ac:spMkLst>
        </pc:spChg>
      </pc:sldChg>
      <pc:sldChg chg="modSp add del">
        <pc:chgData name="Rob Gregory" userId="a7bfa114233000dd" providerId="LiveId" clId="{36E2B96D-7104-4031-BA29-A2C0DDA1A67B}" dt="2024-10-19T15:11:04" v="4387"/>
        <pc:sldMkLst>
          <pc:docMk/>
          <pc:sldMk cId="3550742646" sldId="291"/>
        </pc:sldMkLst>
        <pc:spChg chg="mod">
          <ac:chgData name="Rob Gregory" userId="a7bfa114233000dd" providerId="LiveId" clId="{36E2B96D-7104-4031-BA29-A2C0DDA1A67B}" dt="2024-10-19T15:09:06.187" v="4322" actId="20577"/>
          <ac:spMkLst>
            <pc:docMk/>
            <pc:sldMk cId="3550742646" sldId="291"/>
            <ac:spMk id="2" creationId="{90736DF9-E85A-FC3D-F290-6E2026868B58}"/>
          </ac:spMkLst>
        </pc:spChg>
      </pc:sldChg>
      <pc:sldChg chg="addSp modSp add del">
        <pc:chgData name="Rob Gregory" userId="a7bfa114233000dd" providerId="LiveId" clId="{36E2B96D-7104-4031-BA29-A2C0DDA1A67B}" dt="2024-10-19T15:16:57" v="4473" actId="2696"/>
        <pc:sldMkLst>
          <pc:docMk/>
          <pc:sldMk cId="1108998624" sldId="292"/>
        </pc:sldMkLst>
        <pc:spChg chg="mod">
          <ac:chgData name="Rob Gregory" userId="a7bfa114233000dd" providerId="LiveId" clId="{36E2B96D-7104-4031-BA29-A2C0DDA1A67B}" dt="2024-10-19T15:15:36.032" v="4454" actId="6549"/>
          <ac:spMkLst>
            <pc:docMk/>
            <pc:sldMk cId="1108998624" sldId="292"/>
            <ac:spMk id="2" creationId="{9B43428F-2BD9-9659-CDAA-FF8973777C03}"/>
          </ac:spMkLst>
        </pc:spChg>
        <pc:spChg chg="add mod">
          <ac:chgData name="Rob Gregory" userId="a7bfa114233000dd" providerId="LiveId" clId="{36E2B96D-7104-4031-BA29-A2C0DDA1A67B}" dt="2024-10-19T15:15:36.458" v="4458" actId="27636"/>
          <ac:spMkLst>
            <pc:docMk/>
            <pc:sldMk cId="1108998624" sldId="292"/>
            <ac:spMk id="3" creationId="{5F4923DB-7B35-8C7D-95AC-0CDAF8552305}"/>
          </ac:spMkLst>
        </pc:spChg>
      </pc:sldChg>
      <pc:sldChg chg="addSp modSp add del">
        <pc:chgData name="Rob Gregory" userId="a7bfa114233000dd" providerId="LiveId" clId="{36E2B96D-7104-4031-BA29-A2C0DDA1A67B}" dt="2024-10-19T15:16:57.007" v="4474" actId="2696"/>
        <pc:sldMkLst>
          <pc:docMk/>
          <pc:sldMk cId="270812985" sldId="293"/>
        </pc:sldMkLst>
        <pc:spChg chg="mod">
          <ac:chgData name="Rob Gregory" userId="a7bfa114233000dd" providerId="LiveId" clId="{36E2B96D-7104-4031-BA29-A2C0DDA1A67B}" dt="2024-10-19T15:15:39.078" v="4459" actId="6549"/>
          <ac:spMkLst>
            <pc:docMk/>
            <pc:sldMk cId="270812985" sldId="293"/>
            <ac:spMk id="2" creationId="{9946761E-1FB9-3160-BB9C-D130DCB3922A}"/>
          </ac:spMkLst>
        </pc:spChg>
        <pc:spChg chg="add mod">
          <ac:chgData name="Rob Gregory" userId="a7bfa114233000dd" providerId="LiveId" clId="{36E2B96D-7104-4031-BA29-A2C0DDA1A67B}" dt="2024-10-19T15:16:46.002" v="4466" actId="20577"/>
          <ac:spMkLst>
            <pc:docMk/>
            <pc:sldMk cId="270812985" sldId="293"/>
            <ac:spMk id="3" creationId="{3F5B1DB5-3C44-7B6B-E73A-04D944868BFB}"/>
          </ac:spMkLst>
        </pc:spChg>
      </pc:sldChg>
      <pc:sldChg chg="modSp add del">
        <pc:chgData name="Rob Gregory" userId="a7bfa114233000dd" providerId="LiveId" clId="{36E2B96D-7104-4031-BA29-A2C0DDA1A67B}" dt="2024-10-19T15:15:25.739" v="4442" actId="2696"/>
        <pc:sldMkLst>
          <pc:docMk/>
          <pc:sldMk cId="1770608795" sldId="294"/>
        </pc:sldMkLst>
        <pc:spChg chg="mod">
          <ac:chgData name="Rob Gregory" userId="a7bfa114233000dd" providerId="LiveId" clId="{36E2B96D-7104-4031-BA29-A2C0DDA1A67B}" dt="2024-10-19T15:15:25.695" v="4441" actId="27636"/>
          <ac:spMkLst>
            <pc:docMk/>
            <pc:sldMk cId="1770608795" sldId="294"/>
            <ac:spMk id="2" creationId="{FA308C3D-FD67-327C-F580-E17050628B80}"/>
          </ac:spMkLst>
        </pc:spChg>
      </pc:sldChg>
      <pc:sldChg chg="modSp add del">
        <pc:chgData name="Rob Gregory" userId="a7bfa114233000dd" providerId="LiveId" clId="{36E2B96D-7104-4031-BA29-A2C0DDA1A67B}" dt="2024-10-19T15:15:39.508" v="4462" actId="2696"/>
        <pc:sldMkLst>
          <pc:docMk/>
          <pc:sldMk cId="1784864493" sldId="294"/>
        </pc:sldMkLst>
        <pc:spChg chg="mod">
          <ac:chgData name="Rob Gregory" userId="a7bfa114233000dd" providerId="LiveId" clId="{36E2B96D-7104-4031-BA29-A2C0DDA1A67B}" dt="2024-10-19T15:15:39.460" v="4461" actId="27636"/>
          <ac:spMkLst>
            <pc:docMk/>
            <pc:sldMk cId="1784864493" sldId="294"/>
            <ac:spMk id="2" creationId="{D5024FE2-CA4C-3DE7-4E65-D27E539A38CC}"/>
          </ac:spMkLst>
        </pc:spChg>
      </pc:sldChg>
      <pc:sldChg chg="modSp add del">
        <pc:chgData name="Rob Gregory" userId="a7bfa114233000dd" providerId="LiveId" clId="{36E2B96D-7104-4031-BA29-A2C0DDA1A67B}" dt="2024-10-19T15:15:36.452" v="4456" actId="2696"/>
        <pc:sldMkLst>
          <pc:docMk/>
          <pc:sldMk cId="2754784478" sldId="294"/>
        </pc:sldMkLst>
        <pc:spChg chg="mod">
          <ac:chgData name="Rob Gregory" userId="a7bfa114233000dd" providerId="LiveId" clId="{36E2B96D-7104-4031-BA29-A2C0DDA1A67B}" dt="2024-10-19T15:15:36.352" v="4455"/>
          <ac:spMkLst>
            <pc:docMk/>
            <pc:sldMk cId="2754784478" sldId="294"/>
            <ac:spMk id="2" creationId="{84B2E8C7-746C-8AF7-A544-7848A0EF35BF}"/>
          </ac:spMkLst>
        </pc:spChg>
      </pc:sldChg>
      <pc:sldChg chg="modSp add del">
        <pc:chgData name="Rob Gregory" userId="a7bfa114233000dd" providerId="LiveId" clId="{36E2B96D-7104-4031-BA29-A2C0DDA1A67B}" dt="2024-10-19T15:15:05.993" v="4424" actId="2696"/>
        <pc:sldMkLst>
          <pc:docMk/>
          <pc:sldMk cId="2762778334" sldId="294"/>
        </pc:sldMkLst>
        <pc:spChg chg="mod">
          <ac:chgData name="Rob Gregory" userId="a7bfa114233000dd" providerId="LiveId" clId="{36E2B96D-7104-4031-BA29-A2C0DDA1A67B}" dt="2024-10-19T15:15:05.903" v="4423" actId="27636"/>
          <ac:spMkLst>
            <pc:docMk/>
            <pc:sldMk cId="2762778334" sldId="294"/>
            <ac:spMk id="2" creationId="{BFB8458A-D287-6D8E-5A30-00020633BE73}"/>
          </ac:spMkLst>
        </pc:spChg>
      </pc:sldChg>
      <pc:sldChg chg="modSp add del">
        <pc:chgData name="Rob Gregory" userId="a7bfa114233000dd" providerId="LiveId" clId="{36E2B96D-7104-4031-BA29-A2C0DDA1A67B}" dt="2024-10-19T15:15:22.830" v="4436" actId="2696"/>
        <pc:sldMkLst>
          <pc:docMk/>
          <pc:sldMk cId="3595750872" sldId="294"/>
        </pc:sldMkLst>
        <pc:spChg chg="mod">
          <ac:chgData name="Rob Gregory" userId="a7bfa114233000dd" providerId="LiveId" clId="{36E2B96D-7104-4031-BA29-A2C0DDA1A67B}" dt="2024-10-19T15:15:22.733" v="4435" actId="27636"/>
          <ac:spMkLst>
            <pc:docMk/>
            <pc:sldMk cId="3595750872" sldId="294"/>
            <ac:spMk id="2" creationId="{6F4790BF-5D1E-4A90-0FFE-C3CFDFB7FF00}"/>
          </ac:spMkLst>
        </pc:spChg>
      </pc:sldChg>
      <pc:sldChg chg="modSp add del">
        <pc:chgData name="Rob Gregory" userId="a7bfa114233000dd" providerId="LiveId" clId="{36E2B96D-7104-4031-BA29-A2C0DDA1A67B}" dt="2024-10-19T15:15:29.008" v="4447" actId="2696"/>
        <pc:sldMkLst>
          <pc:docMk/>
          <pc:sldMk cId="3923333762" sldId="294"/>
        </pc:sldMkLst>
        <pc:spChg chg="mod">
          <ac:chgData name="Rob Gregory" userId="a7bfa114233000dd" providerId="LiveId" clId="{36E2B96D-7104-4031-BA29-A2C0DDA1A67B}" dt="2024-10-19T15:15:28.911" v="4446" actId="27636"/>
          <ac:spMkLst>
            <pc:docMk/>
            <pc:sldMk cId="3923333762" sldId="294"/>
            <ac:spMk id="2" creationId="{4034AF66-D8C2-7EC3-8FC3-B88EC2C8CE39}"/>
          </ac:spMkLst>
        </pc:spChg>
      </pc:sldChg>
      <pc:sldChg chg="modSp add del">
        <pc:chgData name="Rob Gregory" userId="a7bfa114233000dd" providerId="LiveId" clId="{36E2B96D-7104-4031-BA29-A2C0DDA1A67B}" dt="2024-10-19T15:15:15.998" v="4431" actId="2696"/>
        <pc:sldMkLst>
          <pc:docMk/>
          <pc:sldMk cId="4016515934" sldId="294"/>
        </pc:sldMkLst>
        <pc:spChg chg="mod">
          <ac:chgData name="Rob Gregory" userId="a7bfa114233000dd" providerId="LiveId" clId="{36E2B96D-7104-4031-BA29-A2C0DDA1A67B}" dt="2024-10-19T15:15:14.421" v="4430" actId="27636"/>
          <ac:spMkLst>
            <pc:docMk/>
            <pc:sldMk cId="4016515934" sldId="294"/>
            <ac:spMk id="2" creationId="{9B83AA47-A2D3-62D6-4B8E-EDB0D8FF8B42}"/>
          </ac:spMkLst>
        </pc:spChg>
      </pc:sldChg>
      <pc:sldChg chg="modSp add del">
        <pc:chgData name="Rob Gregory" userId="a7bfa114233000dd" providerId="LiveId" clId="{36E2B96D-7104-4031-BA29-A2C0DDA1A67B}" dt="2024-10-19T15:15:32.383" v="4452" actId="2696"/>
        <pc:sldMkLst>
          <pc:docMk/>
          <pc:sldMk cId="4248139015" sldId="294"/>
        </pc:sldMkLst>
        <pc:spChg chg="mod">
          <ac:chgData name="Rob Gregory" userId="a7bfa114233000dd" providerId="LiveId" clId="{36E2B96D-7104-4031-BA29-A2C0DDA1A67B}" dt="2024-10-19T15:15:32.278" v="4451"/>
          <ac:spMkLst>
            <pc:docMk/>
            <pc:sldMk cId="4248139015" sldId="294"/>
            <ac:spMk id="2" creationId="{D794C858-E878-E10E-34FA-86C887B0F89D}"/>
          </ac:spMkLst>
        </pc:spChg>
      </pc:sldChg>
    </pc:docChg>
  </pc:docChgLst>
  <pc:docChgLst>
    <pc:chgData name="Rob Gregory" userId="a7bfa114233000dd" providerId="LiveId" clId="{DFE1A05B-5C47-42F2-BEDA-DF3D7AC42795}"/>
    <pc:docChg chg="undo custSel addSld delSld modSld sldOrd">
      <pc:chgData name="Rob Gregory" userId="a7bfa114233000dd" providerId="LiveId" clId="{DFE1A05B-5C47-42F2-BEDA-DF3D7AC42795}" dt="2024-11-02T23:00:39.713" v="8191" actId="47"/>
      <pc:docMkLst>
        <pc:docMk/>
      </pc:docMkLst>
      <pc:sldChg chg="del">
        <pc:chgData name="Rob Gregory" userId="a7bfa114233000dd" providerId="LiveId" clId="{DFE1A05B-5C47-42F2-BEDA-DF3D7AC42795}" dt="2024-10-30T19:31:53.797" v="0" actId="47"/>
        <pc:sldMkLst>
          <pc:docMk/>
          <pc:sldMk cId="986022969" sldId="257"/>
        </pc:sldMkLst>
      </pc:sldChg>
      <pc:sldChg chg="del">
        <pc:chgData name="Rob Gregory" userId="a7bfa114233000dd" providerId="LiveId" clId="{DFE1A05B-5C47-42F2-BEDA-DF3D7AC42795}" dt="2024-11-02T22:57:07.784" v="7995" actId="47"/>
        <pc:sldMkLst>
          <pc:docMk/>
          <pc:sldMk cId="2545311783" sldId="259"/>
        </pc:sldMkLst>
      </pc:sldChg>
      <pc:sldChg chg="del">
        <pc:chgData name="Rob Gregory" userId="a7bfa114233000dd" providerId="LiveId" clId="{DFE1A05B-5C47-42F2-BEDA-DF3D7AC42795}" dt="2024-11-02T22:57:07.784" v="7995" actId="47"/>
        <pc:sldMkLst>
          <pc:docMk/>
          <pc:sldMk cId="707786555" sldId="264"/>
        </pc:sldMkLst>
      </pc:sldChg>
      <pc:sldChg chg="del">
        <pc:chgData name="Rob Gregory" userId="a7bfa114233000dd" providerId="LiveId" clId="{DFE1A05B-5C47-42F2-BEDA-DF3D7AC42795}" dt="2024-11-02T22:57:07.784" v="7995" actId="47"/>
        <pc:sldMkLst>
          <pc:docMk/>
          <pc:sldMk cId="372332246" sldId="265"/>
        </pc:sldMkLst>
      </pc:sldChg>
      <pc:sldChg chg="del">
        <pc:chgData name="Rob Gregory" userId="a7bfa114233000dd" providerId="LiveId" clId="{DFE1A05B-5C47-42F2-BEDA-DF3D7AC42795}" dt="2024-11-02T22:57:07.784" v="7995" actId="47"/>
        <pc:sldMkLst>
          <pc:docMk/>
          <pc:sldMk cId="1082788855" sldId="266"/>
        </pc:sldMkLst>
      </pc:sldChg>
      <pc:sldChg chg="del">
        <pc:chgData name="Rob Gregory" userId="a7bfa114233000dd" providerId="LiveId" clId="{DFE1A05B-5C47-42F2-BEDA-DF3D7AC42795}" dt="2024-11-02T22:57:07.784" v="7995" actId="47"/>
        <pc:sldMkLst>
          <pc:docMk/>
          <pc:sldMk cId="2956644521" sldId="267"/>
        </pc:sldMkLst>
      </pc:sldChg>
      <pc:sldChg chg="del">
        <pc:chgData name="Rob Gregory" userId="a7bfa114233000dd" providerId="LiveId" clId="{DFE1A05B-5C47-42F2-BEDA-DF3D7AC42795}" dt="2024-11-02T22:57:07.784" v="7995" actId="47"/>
        <pc:sldMkLst>
          <pc:docMk/>
          <pc:sldMk cId="1253961905" sldId="268"/>
        </pc:sldMkLst>
      </pc:sldChg>
      <pc:sldChg chg="del">
        <pc:chgData name="Rob Gregory" userId="a7bfa114233000dd" providerId="LiveId" clId="{DFE1A05B-5C47-42F2-BEDA-DF3D7AC42795}" dt="2024-11-02T22:57:07.784" v="7995" actId="47"/>
        <pc:sldMkLst>
          <pc:docMk/>
          <pc:sldMk cId="1257370465" sldId="269"/>
        </pc:sldMkLst>
      </pc:sldChg>
      <pc:sldChg chg="del">
        <pc:chgData name="Rob Gregory" userId="a7bfa114233000dd" providerId="LiveId" clId="{DFE1A05B-5C47-42F2-BEDA-DF3D7AC42795}" dt="2024-11-02T22:57:07.784" v="7995" actId="47"/>
        <pc:sldMkLst>
          <pc:docMk/>
          <pc:sldMk cId="3015202587" sldId="270"/>
        </pc:sldMkLst>
      </pc:sldChg>
      <pc:sldChg chg="del">
        <pc:chgData name="Rob Gregory" userId="a7bfa114233000dd" providerId="LiveId" clId="{DFE1A05B-5C47-42F2-BEDA-DF3D7AC42795}" dt="2024-11-02T22:57:07.784" v="7995" actId="47"/>
        <pc:sldMkLst>
          <pc:docMk/>
          <pc:sldMk cId="3831160406" sldId="271"/>
        </pc:sldMkLst>
      </pc:sldChg>
      <pc:sldChg chg="del">
        <pc:chgData name="Rob Gregory" userId="a7bfa114233000dd" providerId="LiveId" clId="{DFE1A05B-5C47-42F2-BEDA-DF3D7AC42795}" dt="2024-11-02T22:57:07.784" v="7995" actId="47"/>
        <pc:sldMkLst>
          <pc:docMk/>
          <pc:sldMk cId="2443215582" sldId="272"/>
        </pc:sldMkLst>
      </pc:sldChg>
      <pc:sldChg chg="del">
        <pc:chgData name="Rob Gregory" userId="a7bfa114233000dd" providerId="LiveId" clId="{DFE1A05B-5C47-42F2-BEDA-DF3D7AC42795}" dt="2024-11-02T22:57:07.784" v="7995" actId="47"/>
        <pc:sldMkLst>
          <pc:docMk/>
          <pc:sldMk cId="277580176" sldId="273"/>
        </pc:sldMkLst>
      </pc:sldChg>
      <pc:sldChg chg="del">
        <pc:chgData name="Rob Gregory" userId="a7bfa114233000dd" providerId="LiveId" clId="{DFE1A05B-5C47-42F2-BEDA-DF3D7AC42795}" dt="2024-10-30T19:31:53.797" v="0" actId="47"/>
        <pc:sldMkLst>
          <pc:docMk/>
          <pc:sldMk cId="2994544135" sldId="274"/>
        </pc:sldMkLst>
      </pc:sldChg>
      <pc:sldChg chg="del">
        <pc:chgData name="Rob Gregory" userId="a7bfa114233000dd" providerId="LiveId" clId="{DFE1A05B-5C47-42F2-BEDA-DF3D7AC42795}" dt="2024-10-30T19:31:53.797" v="0" actId="47"/>
        <pc:sldMkLst>
          <pc:docMk/>
          <pc:sldMk cId="3636207406" sldId="275"/>
        </pc:sldMkLst>
      </pc:sldChg>
      <pc:sldChg chg="del">
        <pc:chgData name="Rob Gregory" userId="a7bfa114233000dd" providerId="LiveId" clId="{DFE1A05B-5C47-42F2-BEDA-DF3D7AC42795}" dt="2024-10-30T19:31:53.797" v="0" actId="47"/>
        <pc:sldMkLst>
          <pc:docMk/>
          <pc:sldMk cId="873873833" sldId="276"/>
        </pc:sldMkLst>
      </pc:sldChg>
      <pc:sldChg chg="del">
        <pc:chgData name="Rob Gregory" userId="a7bfa114233000dd" providerId="LiveId" clId="{DFE1A05B-5C47-42F2-BEDA-DF3D7AC42795}" dt="2024-10-30T19:31:53.797" v="0" actId="47"/>
        <pc:sldMkLst>
          <pc:docMk/>
          <pc:sldMk cId="2582495598" sldId="277"/>
        </pc:sldMkLst>
      </pc:sldChg>
      <pc:sldChg chg="del">
        <pc:chgData name="Rob Gregory" userId="a7bfa114233000dd" providerId="LiveId" clId="{DFE1A05B-5C47-42F2-BEDA-DF3D7AC42795}" dt="2024-10-30T19:31:53.797" v="0" actId="47"/>
        <pc:sldMkLst>
          <pc:docMk/>
          <pc:sldMk cId="3990090483" sldId="278"/>
        </pc:sldMkLst>
      </pc:sldChg>
      <pc:sldChg chg="del">
        <pc:chgData name="Rob Gregory" userId="a7bfa114233000dd" providerId="LiveId" clId="{DFE1A05B-5C47-42F2-BEDA-DF3D7AC42795}" dt="2024-10-30T19:31:53.797" v="0" actId="47"/>
        <pc:sldMkLst>
          <pc:docMk/>
          <pc:sldMk cId="3985260763" sldId="279"/>
        </pc:sldMkLst>
      </pc:sldChg>
      <pc:sldChg chg="del">
        <pc:chgData name="Rob Gregory" userId="a7bfa114233000dd" providerId="LiveId" clId="{DFE1A05B-5C47-42F2-BEDA-DF3D7AC42795}" dt="2024-10-30T19:31:53.797" v="0" actId="47"/>
        <pc:sldMkLst>
          <pc:docMk/>
          <pc:sldMk cId="2039703515" sldId="280"/>
        </pc:sldMkLst>
      </pc:sldChg>
      <pc:sldChg chg="del">
        <pc:chgData name="Rob Gregory" userId="a7bfa114233000dd" providerId="LiveId" clId="{DFE1A05B-5C47-42F2-BEDA-DF3D7AC42795}" dt="2024-10-30T19:31:53.797" v="0" actId="47"/>
        <pc:sldMkLst>
          <pc:docMk/>
          <pc:sldMk cId="2346957295" sldId="281"/>
        </pc:sldMkLst>
      </pc:sldChg>
      <pc:sldChg chg="del">
        <pc:chgData name="Rob Gregory" userId="a7bfa114233000dd" providerId="LiveId" clId="{DFE1A05B-5C47-42F2-BEDA-DF3D7AC42795}" dt="2024-10-30T19:31:53.797" v="0" actId="47"/>
        <pc:sldMkLst>
          <pc:docMk/>
          <pc:sldMk cId="2464453472" sldId="282"/>
        </pc:sldMkLst>
      </pc:sldChg>
      <pc:sldChg chg="del">
        <pc:chgData name="Rob Gregory" userId="a7bfa114233000dd" providerId="LiveId" clId="{DFE1A05B-5C47-42F2-BEDA-DF3D7AC42795}" dt="2024-10-30T19:31:53.797" v="0" actId="47"/>
        <pc:sldMkLst>
          <pc:docMk/>
          <pc:sldMk cId="3996846214" sldId="283"/>
        </pc:sldMkLst>
      </pc:sldChg>
      <pc:sldChg chg="del">
        <pc:chgData name="Rob Gregory" userId="a7bfa114233000dd" providerId="LiveId" clId="{DFE1A05B-5C47-42F2-BEDA-DF3D7AC42795}" dt="2024-10-30T19:31:53.797" v="0" actId="47"/>
        <pc:sldMkLst>
          <pc:docMk/>
          <pc:sldMk cId="2509685153" sldId="284"/>
        </pc:sldMkLst>
      </pc:sldChg>
      <pc:sldChg chg="del">
        <pc:chgData name="Rob Gregory" userId="a7bfa114233000dd" providerId="LiveId" clId="{DFE1A05B-5C47-42F2-BEDA-DF3D7AC42795}" dt="2024-10-30T19:31:53.797" v="0" actId="47"/>
        <pc:sldMkLst>
          <pc:docMk/>
          <pc:sldMk cId="1299074121" sldId="285"/>
        </pc:sldMkLst>
      </pc:sldChg>
      <pc:sldChg chg="del">
        <pc:chgData name="Rob Gregory" userId="a7bfa114233000dd" providerId="LiveId" clId="{DFE1A05B-5C47-42F2-BEDA-DF3D7AC42795}" dt="2024-11-02T22:57:07.784" v="7995" actId="47"/>
        <pc:sldMkLst>
          <pc:docMk/>
          <pc:sldMk cId="4266914353" sldId="286"/>
        </pc:sldMkLst>
      </pc:sldChg>
      <pc:sldChg chg="modSp new mod modNotesTx">
        <pc:chgData name="Rob Gregory" userId="a7bfa114233000dd" providerId="LiveId" clId="{DFE1A05B-5C47-42F2-BEDA-DF3D7AC42795}" dt="2024-11-02T20:27:50.379" v="4621" actId="20577"/>
        <pc:sldMkLst>
          <pc:docMk/>
          <pc:sldMk cId="2921810385" sldId="287"/>
        </pc:sldMkLst>
        <pc:spChg chg="mod">
          <ac:chgData name="Rob Gregory" userId="a7bfa114233000dd" providerId="LiveId" clId="{DFE1A05B-5C47-42F2-BEDA-DF3D7AC42795}" dt="2024-11-01T21:48:55.082" v="122" actId="20577"/>
          <ac:spMkLst>
            <pc:docMk/>
            <pc:sldMk cId="2921810385" sldId="287"/>
            <ac:spMk id="2" creationId="{832FCF27-549E-6A4B-B979-058464B18069}"/>
          </ac:spMkLst>
        </pc:spChg>
        <pc:spChg chg="mod">
          <ac:chgData name="Rob Gregory" userId="a7bfa114233000dd" providerId="LiveId" clId="{DFE1A05B-5C47-42F2-BEDA-DF3D7AC42795}" dt="2024-11-01T21:49:18.760" v="126"/>
          <ac:spMkLst>
            <pc:docMk/>
            <pc:sldMk cId="2921810385" sldId="287"/>
            <ac:spMk id="3" creationId="{18DE2CB4-18F3-FA2D-C57F-871C9E94AF6A}"/>
          </ac:spMkLst>
        </pc:spChg>
      </pc:sldChg>
      <pc:sldChg chg="modSp add mod ord modNotesTx">
        <pc:chgData name="Rob Gregory" userId="a7bfa114233000dd" providerId="LiveId" clId="{DFE1A05B-5C47-42F2-BEDA-DF3D7AC42795}" dt="2024-11-02T20:48:25.474" v="6042" actId="20577"/>
        <pc:sldMkLst>
          <pc:docMk/>
          <pc:sldMk cId="1554786640" sldId="288"/>
        </pc:sldMkLst>
        <pc:spChg chg="mod">
          <ac:chgData name="Rob Gregory" userId="a7bfa114233000dd" providerId="LiveId" clId="{DFE1A05B-5C47-42F2-BEDA-DF3D7AC42795}" dt="2024-11-02T20:40:07.765" v="5665" actId="20577"/>
          <ac:spMkLst>
            <pc:docMk/>
            <pc:sldMk cId="1554786640" sldId="288"/>
            <ac:spMk id="2" creationId="{C5FDD81A-47F5-A6A1-2F7F-10810BFF4CBE}"/>
          </ac:spMkLst>
        </pc:spChg>
        <pc:spChg chg="mod">
          <ac:chgData name="Rob Gregory" userId="a7bfa114233000dd" providerId="LiveId" clId="{DFE1A05B-5C47-42F2-BEDA-DF3D7AC42795}" dt="2024-11-02T20:46:10.452" v="5911" actId="113"/>
          <ac:spMkLst>
            <pc:docMk/>
            <pc:sldMk cId="1554786640" sldId="288"/>
            <ac:spMk id="3" creationId="{FF435FF0-8D21-2FC7-BE54-2FA3F62B7071}"/>
          </ac:spMkLst>
        </pc:spChg>
      </pc:sldChg>
      <pc:sldChg chg="add del">
        <pc:chgData name="Rob Gregory" userId="a7bfa114233000dd" providerId="LiveId" clId="{DFE1A05B-5C47-42F2-BEDA-DF3D7AC42795}" dt="2024-11-02T21:04:44.819" v="6513" actId="2696"/>
        <pc:sldMkLst>
          <pc:docMk/>
          <pc:sldMk cId="2517650251" sldId="289"/>
        </pc:sldMkLst>
      </pc:sldChg>
      <pc:sldChg chg="add modNotesTx">
        <pc:chgData name="Rob Gregory" userId="a7bfa114233000dd" providerId="LiveId" clId="{DFE1A05B-5C47-42F2-BEDA-DF3D7AC42795}" dt="2024-11-02T21:16:33.690" v="7077" actId="20577"/>
        <pc:sldMkLst>
          <pc:docMk/>
          <pc:sldMk cId="2729948062" sldId="289"/>
        </pc:sldMkLst>
      </pc:sldChg>
      <pc:sldChg chg="modSp add mod ord modNotesTx">
        <pc:chgData name="Rob Gregory" userId="a7bfa114233000dd" providerId="LiveId" clId="{DFE1A05B-5C47-42F2-BEDA-DF3D7AC42795}" dt="2024-11-02T20:37:19.805" v="5352" actId="20577"/>
        <pc:sldMkLst>
          <pc:docMk/>
          <pc:sldMk cId="1830007717" sldId="290"/>
        </pc:sldMkLst>
        <pc:spChg chg="mod">
          <ac:chgData name="Rob Gregory" userId="a7bfa114233000dd" providerId="LiveId" clId="{DFE1A05B-5C47-42F2-BEDA-DF3D7AC42795}" dt="2024-11-01T21:50:38.925" v="172" actId="20577"/>
          <ac:spMkLst>
            <pc:docMk/>
            <pc:sldMk cId="1830007717" sldId="290"/>
            <ac:spMk id="2" creationId="{3A23A682-E4AF-63AC-D2BC-F607BD373BB6}"/>
          </ac:spMkLst>
        </pc:spChg>
        <pc:spChg chg="mod">
          <ac:chgData name="Rob Gregory" userId="a7bfa114233000dd" providerId="LiveId" clId="{DFE1A05B-5C47-42F2-BEDA-DF3D7AC42795}" dt="2024-11-01T21:50:15.109" v="129" actId="27636"/>
          <ac:spMkLst>
            <pc:docMk/>
            <pc:sldMk cId="1830007717" sldId="290"/>
            <ac:spMk id="3" creationId="{411C80DF-D484-44FC-9C1C-51241B418B50}"/>
          </ac:spMkLst>
        </pc:spChg>
      </pc:sldChg>
      <pc:sldChg chg="modSp add mod modNotesTx">
        <pc:chgData name="Rob Gregory" userId="a7bfa114233000dd" providerId="LiveId" clId="{DFE1A05B-5C47-42F2-BEDA-DF3D7AC42795}" dt="2024-11-02T21:19:29.572" v="7182" actId="20577"/>
        <pc:sldMkLst>
          <pc:docMk/>
          <pc:sldMk cId="3097222972" sldId="291"/>
        </pc:sldMkLst>
        <pc:spChg chg="mod">
          <ac:chgData name="Rob Gregory" userId="a7bfa114233000dd" providerId="LiveId" clId="{DFE1A05B-5C47-42F2-BEDA-DF3D7AC42795}" dt="2024-11-01T21:57:44.459" v="250" actId="14100"/>
          <ac:spMkLst>
            <pc:docMk/>
            <pc:sldMk cId="3097222972" sldId="291"/>
            <ac:spMk id="2" creationId="{79BD1716-BDEF-6BA8-7015-50C69A5B63B6}"/>
          </ac:spMkLst>
        </pc:spChg>
        <pc:spChg chg="mod">
          <ac:chgData name="Rob Gregory" userId="a7bfa114233000dd" providerId="LiveId" clId="{DFE1A05B-5C47-42F2-BEDA-DF3D7AC42795}" dt="2024-11-01T21:58:41.792" v="258" actId="207"/>
          <ac:spMkLst>
            <pc:docMk/>
            <pc:sldMk cId="3097222972" sldId="291"/>
            <ac:spMk id="3" creationId="{02E51A11-F60E-FF7F-1C89-246223E09810}"/>
          </ac:spMkLst>
        </pc:spChg>
      </pc:sldChg>
      <pc:sldChg chg="modSp add mod ord">
        <pc:chgData name="Rob Gregory" userId="a7bfa114233000dd" providerId="LiveId" clId="{DFE1A05B-5C47-42F2-BEDA-DF3D7AC42795}" dt="2024-11-01T22:04:46.261" v="660"/>
        <pc:sldMkLst>
          <pc:docMk/>
          <pc:sldMk cId="3127165976" sldId="292"/>
        </pc:sldMkLst>
        <pc:spChg chg="mod">
          <ac:chgData name="Rob Gregory" userId="a7bfa114233000dd" providerId="LiveId" clId="{DFE1A05B-5C47-42F2-BEDA-DF3D7AC42795}" dt="2024-11-01T21:56:53.715" v="186" actId="20577"/>
          <ac:spMkLst>
            <pc:docMk/>
            <pc:sldMk cId="3127165976" sldId="292"/>
            <ac:spMk id="2" creationId="{D4B2D514-A04A-1B95-5F7C-6E701340E00E}"/>
          </ac:spMkLst>
        </pc:spChg>
        <pc:spChg chg="mod">
          <ac:chgData name="Rob Gregory" userId="a7bfa114233000dd" providerId="LiveId" clId="{DFE1A05B-5C47-42F2-BEDA-DF3D7AC42795}" dt="2024-11-01T21:56:46.934" v="181" actId="27636"/>
          <ac:spMkLst>
            <pc:docMk/>
            <pc:sldMk cId="3127165976" sldId="292"/>
            <ac:spMk id="3" creationId="{82694BB7-9328-5CE5-45CF-D4A461105907}"/>
          </ac:spMkLst>
        </pc:spChg>
      </pc:sldChg>
      <pc:sldChg chg="addSp modSp new mod modClrScheme chgLayout">
        <pc:chgData name="Rob Gregory" userId="a7bfa114233000dd" providerId="LiveId" clId="{DFE1A05B-5C47-42F2-BEDA-DF3D7AC42795}" dt="2024-11-02T22:56:57.302" v="7994" actId="1076"/>
        <pc:sldMkLst>
          <pc:docMk/>
          <pc:sldMk cId="4185898780" sldId="293"/>
        </pc:sldMkLst>
        <pc:spChg chg="mod ord">
          <ac:chgData name="Rob Gregory" userId="a7bfa114233000dd" providerId="LiveId" clId="{DFE1A05B-5C47-42F2-BEDA-DF3D7AC42795}" dt="2024-11-01T22:00:38.410" v="419" actId="20577"/>
          <ac:spMkLst>
            <pc:docMk/>
            <pc:sldMk cId="4185898780" sldId="293"/>
            <ac:spMk id="2" creationId="{C5FE5EBE-7427-55C5-A5BD-7D42685E9FE1}"/>
          </ac:spMkLst>
        </pc:spChg>
        <pc:spChg chg="add mod ord">
          <ac:chgData name="Rob Gregory" userId="a7bfa114233000dd" providerId="LiveId" clId="{DFE1A05B-5C47-42F2-BEDA-DF3D7AC42795}" dt="2024-11-02T22:56:19.303" v="7993" actId="6549"/>
          <ac:spMkLst>
            <pc:docMk/>
            <pc:sldMk cId="4185898780" sldId="293"/>
            <ac:spMk id="3" creationId="{9DD0191B-656A-B9C5-E242-E3461E086B40}"/>
          </ac:spMkLst>
        </pc:spChg>
        <pc:spChg chg="add mod">
          <ac:chgData name="Rob Gregory" userId="a7bfa114233000dd" providerId="LiveId" clId="{DFE1A05B-5C47-42F2-BEDA-DF3D7AC42795}" dt="2024-11-02T22:56:57.302" v="7994" actId="1076"/>
          <ac:spMkLst>
            <pc:docMk/>
            <pc:sldMk cId="4185898780" sldId="293"/>
            <ac:spMk id="4" creationId="{4735CA74-4E07-E096-DD2C-8CF0DBDE92C4}"/>
          </ac:spMkLst>
        </pc:spChg>
      </pc:sldChg>
      <pc:sldChg chg="addSp modSp new mod modClrScheme chgLayout">
        <pc:chgData name="Rob Gregory" userId="a7bfa114233000dd" providerId="LiveId" clId="{DFE1A05B-5C47-42F2-BEDA-DF3D7AC42795}" dt="2024-11-02T19:12:37.922" v="917" actId="113"/>
        <pc:sldMkLst>
          <pc:docMk/>
          <pc:sldMk cId="208494346" sldId="294"/>
        </pc:sldMkLst>
        <pc:spChg chg="mod ord">
          <ac:chgData name="Rob Gregory" userId="a7bfa114233000dd" providerId="LiveId" clId="{DFE1A05B-5C47-42F2-BEDA-DF3D7AC42795}" dt="2024-11-02T17:25:28.313" v="705" actId="700"/>
          <ac:spMkLst>
            <pc:docMk/>
            <pc:sldMk cId="208494346" sldId="294"/>
            <ac:spMk id="2" creationId="{3926E8E5-4C9F-5B3C-7F61-8EDB1F03638A}"/>
          </ac:spMkLst>
        </pc:spChg>
        <pc:spChg chg="add mod ord">
          <ac:chgData name="Rob Gregory" userId="a7bfa114233000dd" providerId="LiveId" clId="{DFE1A05B-5C47-42F2-BEDA-DF3D7AC42795}" dt="2024-11-02T17:29:57" v="767" actId="113"/>
          <ac:spMkLst>
            <pc:docMk/>
            <pc:sldMk cId="208494346" sldId="294"/>
            <ac:spMk id="3" creationId="{B9AE2D5F-69FE-876F-57E4-3824FB15C8C5}"/>
          </ac:spMkLst>
        </pc:spChg>
        <pc:spChg chg="add mod">
          <ac:chgData name="Rob Gregory" userId="a7bfa114233000dd" providerId="LiveId" clId="{DFE1A05B-5C47-42F2-BEDA-DF3D7AC42795}" dt="2024-11-02T19:12:37.922" v="917" actId="113"/>
          <ac:spMkLst>
            <pc:docMk/>
            <pc:sldMk cId="208494346" sldId="294"/>
            <ac:spMk id="4" creationId="{0CB83497-76F2-EE2B-AE56-65265E6DD0FE}"/>
          </ac:spMkLst>
        </pc:spChg>
      </pc:sldChg>
      <pc:sldChg chg="addSp modSp new mod">
        <pc:chgData name="Rob Gregory" userId="a7bfa114233000dd" providerId="LiveId" clId="{DFE1A05B-5C47-42F2-BEDA-DF3D7AC42795}" dt="2024-11-02T19:30:51.360" v="1136" actId="20577"/>
        <pc:sldMkLst>
          <pc:docMk/>
          <pc:sldMk cId="4294203976" sldId="295"/>
        </pc:sldMkLst>
        <pc:spChg chg="mod">
          <ac:chgData name="Rob Gregory" userId="a7bfa114233000dd" providerId="LiveId" clId="{DFE1A05B-5C47-42F2-BEDA-DF3D7AC42795}" dt="2024-11-02T19:27:58.217" v="1045" actId="179"/>
          <ac:spMkLst>
            <pc:docMk/>
            <pc:sldMk cId="4294203976" sldId="295"/>
            <ac:spMk id="2" creationId="{6FF9DBDC-0244-1978-D77A-274CC1A23FDD}"/>
          </ac:spMkLst>
        </pc:spChg>
        <pc:spChg chg="mod">
          <ac:chgData name="Rob Gregory" userId="a7bfa114233000dd" providerId="LiveId" clId="{DFE1A05B-5C47-42F2-BEDA-DF3D7AC42795}" dt="2024-11-02T19:29:26.959" v="1054" actId="113"/>
          <ac:spMkLst>
            <pc:docMk/>
            <pc:sldMk cId="4294203976" sldId="295"/>
            <ac:spMk id="3" creationId="{848EC202-DC05-B374-6541-F67D140FEFB3}"/>
          </ac:spMkLst>
        </pc:spChg>
        <pc:spChg chg="add mod">
          <ac:chgData name="Rob Gregory" userId="a7bfa114233000dd" providerId="LiveId" clId="{DFE1A05B-5C47-42F2-BEDA-DF3D7AC42795}" dt="2024-11-02T19:30:51.360" v="1136" actId="20577"/>
          <ac:spMkLst>
            <pc:docMk/>
            <pc:sldMk cId="4294203976" sldId="295"/>
            <ac:spMk id="4" creationId="{41D04D75-8A75-15FA-00CB-EBB56B413D5D}"/>
          </ac:spMkLst>
        </pc:spChg>
      </pc:sldChg>
      <pc:sldChg chg="addSp modSp new mod modNotesTx">
        <pc:chgData name="Rob Gregory" userId="a7bfa114233000dd" providerId="LiveId" clId="{DFE1A05B-5C47-42F2-BEDA-DF3D7AC42795}" dt="2024-11-02T19:46:27.712" v="2511" actId="20577"/>
        <pc:sldMkLst>
          <pc:docMk/>
          <pc:sldMk cId="2790558970" sldId="296"/>
        </pc:sldMkLst>
        <pc:spChg chg="mod">
          <ac:chgData name="Rob Gregory" userId="a7bfa114233000dd" providerId="LiveId" clId="{DFE1A05B-5C47-42F2-BEDA-DF3D7AC42795}" dt="2024-11-02T19:34:05.526" v="1462" actId="20577"/>
          <ac:spMkLst>
            <pc:docMk/>
            <pc:sldMk cId="2790558970" sldId="296"/>
            <ac:spMk id="2" creationId="{97BB39C6-11E4-EAF3-EE29-39B73F21B4AF}"/>
          </ac:spMkLst>
        </pc:spChg>
        <pc:spChg chg="mod">
          <ac:chgData name="Rob Gregory" userId="a7bfa114233000dd" providerId="LiveId" clId="{DFE1A05B-5C47-42F2-BEDA-DF3D7AC42795}" dt="2024-11-02T19:38:05.979" v="1655" actId="207"/>
          <ac:spMkLst>
            <pc:docMk/>
            <pc:sldMk cId="2790558970" sldId="296"/>
            <ac:spMk id="3" creationId="{8EC7E2F6-2EDE-03B8-5F76-B6A17B04F769}"/>
          </ac:spMkLst>
        </pc:spChg>
        <pc:spChg chg="add mod">
          <ac:chgData name="Rob Gregory" userId="a7bfa114233000dd" providerId="LiveId" clId="{DFE1A05B-5C47-42F2-BEDA-DF3D7AC42795}" dt="2024-11-02T19:41:47.293" v="1927" actId="20577"/>
          <ac:spMkLst>
            <pc:docMk/>
            <pc:sldMk cId="2790558970" sldId="296"/>
            <ac:spMk id="4" creationId="{98527B95-73F5-DFE2-F10A-0EDD60698552}"/>
          </ac:spMkLst>
        </pc:spChg>
      </pc:sldChg>
      <pc:sldChg chg="addSp delSp modSp new mod modNotesTx">
        <pc:chgData name="Rob Gregory" userId="a7bfa114233000dd" providerId="LiveId" clId="{DFE1A05B-5C47-42F2-BEDA-DF3D7AC42795}" dt="2024-11-02T20:24:48.398" v="4501" actId="20577"/>
        <pc:sldMkLst>
          <pc:docMk/>
          <pc:sldMk cId="2132814015" sldId="297"/>
        </pc:sldMkLst>
        <pc:spChg chg="mod">
          <ac:chgData name="Rob Gregory" userId="a7bfa114233000dd" providerId="LiveId" clId="{DFE1A05B-5C47-42F2-BEDA-DF3D7AC42795}" dt="2024-11-02T20:12:15.335" v="4158" actId="114"/>
          <ac:spMkLst>
            <pc:docMk/>
            <pc:sldMk cId="2132814015" sldId="297"/>
            <ac:spMk id="2" creationId="{A4A80D13-BD17-8FD8-B1D4-3F2CED9063AD}"/>
          </ac:spMkLst>
        </pc:spChg>
        <pc:spChg chg="mod">
          <ac:chgData name="Rob Gregory" userId="a7bfa114233000dd" providerId="LiveId" clId="{DFE1A05B-5C47-42F2-BEDA-DF3D7AC42795}" dt="2024-11-02T20:22:09.464" v="4384"/>
          <ac:spMkLst>
            <pc:docMk/>
            <pc:sldMk cId="2132814015" sldId="297"/>
            <ac:spMk id="3" creationId="{663C7883-8D5A-4236-39D3-AAC9F14430BB}"/>
          </ac:spMkLst>
        </pc:spChg>
        <pc:spChg chg="add mod">
          <ac:chgData name="Rob Gregory" userId="a7bfa114233000dd" providerId="LiveId" clId="{DFE1A05B-5C47-42F2-BEDA-DF3D7AC42795}" dt="2024-11-02T20:20:21.373" v="4313" actId="1038"/>
          <ac:spMkLst>
            <pc:docMk/>
            <pc:sldMk cId="2132814015" sldId="297"/>
            <ac:spMk id="5" creationId="{96E193A9-3AAC-70C5-9D2B-2FF4DB11E753}"/>
          </ac:spMkLst>
        </pc:spChg>
        <pc:spChg chg="add del mod">
          <ac:chgData name="Rob Gregory" userId="a7bfa114233000dd" providerId="LiveId" clId="{DFE1A05B-5C47-42F2-BEDA-DF3D7AC42795}" dt="2024-11-02T20:14:56.875" v="4218" actId="478"/>
          <ac:spMkLst>
            <pc:docMk/>
            <pc:sldMk cId="2132814015" sldId="297"/>
            <ac:spMk id="6" creationId="{DE8B2DA8-66DE-C281-F017-F3C02B74E944}"/>
          </ac:spMkLst>
        </pc:spChg>
        <pc:graphicFrameChg chg="add mod modGraphic">
          <ac:chgData name="Rob Gregory" userId="a7bfa114233000dd" providerId="LiveId" clId="{DFE1A05B-5C47-42F2-BEDA-DF3D7AC42795}" dt="2024-11-02T20:17:22.547" v="4283" actId="1035"/>
          <ac:graphicFrameMkLst>
            <pc:docMk/>
            <pc:sldMk cId="2132814015" sldId="297"/>
            <ac:graphicFrameMk id="4" creationId="{4520FF0E-205A-A2F9-14BE-39A38A4692C2}"/>
          </ac:graphicFrameMkLst>
        </pc:graphicFrameChg>
      </pc:sldChg>
      <pc:sldChg chg="addSp modSp new mod modClrScheme chgLayout modNotesTx">
        <pc:chgData name="Rob Gregory" userId="a7bfa114233000dd" providerId="LiveId" clId="{DFE1A05B-5C47-42F2-BEDA-DF3D7AC42795}" dt="2024-11-02T21:03:37.614" v="6512" actId="20577"/>
        <pc:sldMkLst>
          <pc:docMk/>
          <pc:sldMk cId="4272431930" sldId="298"/>
        </pc:sldMkLst>
        <pc:spChg chg="mod ord">
          <ac:chgData name="Rob Gregory" userId="a7bfa114233000dd" providerId="LiveId" clId="{DFE1A05B-5C47-42F2-BEDA-DF3D7AC42795}" dt="2024-11-02T20:54:21.691" v="6302" actId="6549"/>
          <ac:spMkLst>
            <pc:docMk/>
            <pc:sldMk cId="4272431930" sldId="298"/>
            <ac:spMk id="2" creationId="{EDA55490-49BA-9696-3D21-2EFFA1F64033}"/>
          </ac:spMkLst>
        </pc:spChg>
        <pc:spChg chg="add mod ord">
          <ac:chgData name="Rob Gregory" userId="a7bfa114233000dd" providerId="LiveId" clId="{DFE1A05B-5C47-42F2-BEDA-DF3D7AC42795}" dt="2024-11-02T21:02:29.435" v="6414" actId="20577"/>
          <ac:spMkLst>
            <pc:docMk/>
            <pc:sldMk cId="4272431930" sldId="298"/>
            <ac:spMk id="3" creationId="{40FB7E77-A659-2489-64D9-8F5737A7F19C}"/>
          </ac:spMkLst>
        </pc:spChg>
      </pc:sldChg>
      <pc:sldChg chg="modSp add del mod">
        <pc:chgData name="Rob Gregory" userId="a7bfa114233000dd" providerId="LiveId" clId="{DFE1A05B-5C47-42F2-BEDA-DF3D7AC42795}" dt="2024-11-02T23:00:39.713" v="8191" actId="47"/>
        <pc:sldMkLst>
          <pc:docMk/>
          <pc:sldMk cId="2207431056" sldId="299"/>
        </pc:sldMkLst>
        <pc:spChg chg="mod">
          <ac:chgData name="Rob Gregory" userId="a7bfa114233000dd" providerId="LiveId" clId="{DFE1A05B-5C47-42F2-BEDA-DF3D7AC42795}" dt="2024-11-02T23:00:36.224" v="8190" actId="20577"/>
          <ac:spMkLst>
            <pc:docMk/>
            <pc:sldMk cId="2207431056" sldId="299"/>
            <ac:spMk id="3" creationId="{0BB38C2D-B248-FD0A-0C41-4E0BF5A50D0E}"/>
          </ac:spMkLst>
        </pc:spChg>
      </pc:sldChg>
    </pc:docChg>
  </pc:docChgLst>
  <pc:docChgLst>
    <pc:chgData name="Rob Gregory" userId="a7bfa114233000dd" providerId="LiveId" clId="{C600A7B4-D948-47E6-BA8F-EA64205B25E7}"/>
    <pc:docChg chg="addSld delSld modSld">
      <pc:chgData name="Rob Gregory" userId="a7bfa114233000dd" providerId="LiveId" clId="{C600A7B4-D948-47E6-BA8F-EA64205B25E7}" dt="2024-10-30T21:26:11.245" v="6" actId="20577"/>
      <pc:docMkLst>
        <pc:docMk/>
      </pc:docMkLst>
      <pc:sldChg chg="addSp modSp mod">
        <pc:chgData name="Rob Gregory" userId="a7bfa114233000dd" providerId="LiveId" clId="{C600A7B4-D948-47E6-BA8F-EA64205B25E7}" dt="2024-10-30T21:26:11.245" v="6" actId="20577"/>
        <pc:sldMkLst>
          <pc:docMk/>
          <pc:sldMk cId="2921810385" sldId="287"/>
        </pc:sldMkLst>
        <pc:spChg chg="add mod">
          <ac:chgData name="Rob Gregory" userId="a7bfa114233000dd" providerId="LiveId" clId="{C600A7B4-D948-47E6-BA8F-EA64205B25E7}" dt="2024-10-30T21:26:11.245" v="6" actId="20577"/>
          <ac:spMkLst>
            <pc:docMk/>
            <pc:sldMk cId="2921810385" sldId="287"/>
            <ac:spMk id="3" creationId="{18DE2CB4-18F3-FA2D-C57F-871C9E94AF6A}"/>
          </ac:spMkLst>
        </pc:spChg>
      </pc:sldChg>
      <pc:sldChg chg="modSp add del">
        <pc:chgData name="Rob Gregory" userId="a7bfa114233000dd" providerId="LiveId" clId="{C600A7B4-D948-47E6-BA8F-EA64205B25E7}" dt="2024-10-30T21:25:04.830" v="1" actId="2696"/>
        <pc:sldMkLst>
          <pc:docMk/>
          <pc:sldMk cId="449562806" sldId="288"/>
        </pc:sldMkLst>
        <pc:spChg chg="mod">
          <ac:chgData name="Rob Gregory" userId="a7bfa114233000dd" providerId="LiveId" clId="{C600A7B4-D948-47E6-BA8F-EA64205B25E7}" dt="2024-10-30T21:24:56.985" v="0"/>
          <ac:spMkLst>
            <pc:docMk/>
            <pc:sldMk cId="449562806" sldId="288"/>
            <ac:spMk id="2" creationId="{5C30000D-9221-123B-6912-786D435AACD1}"/>
          </ac:spMkLst>
        </pc:spChg>
      </pc:sldChg>
    </pc:docChg>
  </pc:docChgLst>
  <pc:docChgLst>
    <pc:chgData name="Rob Gregory" userId="a7bfa114233000dd" providerId="LiveId" clId="{D7E84F64-73C9-46BC-88DB-DCF862337D2E}"/>
    <pc:docChg chg="undo custSel addSld delSld modSld">
      <pc:chgData name="Rob Gregory" userId="a7bfa114233000dd" providerId="LiveId" clId="{D7E84F64-73C9-46BC-88DB-DCF862337D2E}" dt="2024-09-08T13:24:43.212" v="250" actId="20577"/>
      <pc:docMkLst>
        <pc:docMk/>
      </pc:docMkLst>
      <pc:sldChg chg="delSp modSp mod delDesignElem chgLayout">
        <pc:chgData name="Rob Gregory" userId="a7bfa114233000dd" providerId="LiveId" clId="{D7E84F64-73C9-46BC-88DB-DCF862337D2E}" dt="2024-09-08T13:23:42.058" v="140" actId="700"/>
        <pc:sldMkLst>
          <pc:docMk/>
          <pc:sldMk cId="2015850269" sldId="256"/>
        </pc:sldMkLst>
        <pc:spChg chg="mod ord">
          <ac:chgData name="Rob Gregory" userId="a7bfa114233000dd" providerId="LiveId" clId="{D7E84F64-73C9-46BC-88DB-DCF862337D2E}" dt="2024-09-08T13:23:42.058" v="140" actId="700"/>
          <ac:spMkLst>
            <pc:docMk/>
            <pc:sldMk cId="2015850269" sldId="256"/>
            <ac:spMk id="2" creationId="{C7C30C8A-8B76-5C03-B274-FE2438A7227C}"/>
          </ac:spMkLst>
        </pc:spChg>
        <pc:spChg chg="mod ord">
          <ac:chgData name="Rob Gregory" userId="a7bfa114233000dd" providerId="LiveId" clId="{D7E84F64-73C9-46BC-88DB-DCF862337D2E}" dt="2024-09-08T13:23:42.058" v="140" actId="700"/>
          <ac:spMkLst>
            <pc:docMk/>
            <pc:sldMk cId="2015850269" sldId="256"/>
            <ac:spMk id="3" creationId="{BE6627C8-89EB-E370-1BD2-FE66066EF55C}"/>
          </ac:spMkLst>
        </pc:spChg>
        <pc:spChg chg="del">
          <ac:chgData name="Rob Gregory" userId="a7bfa114233000dd" providerId="LiveId" clId="{D7E84F64-73C9-46BC-88DB-DCF862337D2E}" dt="2024-09-08T13:21:09.291" v="134"/>
          <ac:spMkLst>
            <pc:docMk/>
            <pc:sldMk cId="2015850269" sldId="256"/>
            <ac:spMk id="9" creationId="{82950D9A-4705-4314-961A-4F88B2CE412D}"/>
          </ac:spMkLst>
        </pc:spChg>
        <pc:cxnChg chg="del">
          <ac:chgData name="Rob Gregory" userId="a7bfa114233000dd" providerId="LiveId" clId="{D7E84F64-73C9-46BC-88DB-DCF862337D2E}" dt="2024-09-08T13:21:09.291" v="134"/>
          <ac:cxnSpMkLst>
            <pc:docMk/>
            <pc:sldMk cId="2015850269" sldId="256"/>
            <ac:cxnSpMk id="11" creationId="{13AC671C-E66F-43C5-A66A-C477339DD232}"/>
          </ac:cxnSpMkLst>
        </pc:cxnChg>
        <pc:cxnChg chg="del">
          <ac:chgData name="Rob Gregory" userId="a7bfa114233000dd" providerId="LiveId" clId="{D7E84F64-73C9-46BC-88DB-DCF862337D2E}" dt="2024-09-08T13:21:09.291" v="134"/>
          <ac:cxnSpMkLst>
            <pc:docMk/>
            <pc:sldMk cId="2015850269" sldId="256"/>
            <ac:cxnSpMk id="13" creationId="{EEE10AC2-20ED-4628-9A8E-14F8437B55CB}"/>
          </ac:cxnSpMkLst>
        </pc:cxnChg>
      </pc:sldChg>
      <pc:sldChg chg="delSp modSp mod modClrScheme chgLayout">
        <pc:chgData name="Rob Gregory" userId="a7bfa114233000dd" providerId="LiveId" clId="{D7E84F64-73C9-46BC-88DB-DCF862337D2E}" dt="2024-09-08T13:23:30.180" v="139"/>
        <pc:sldMkLst>
          <pc:docMk/>
          <pc:sldMk cId="986022969" sldId="257"/>
        </pc:sldMkLst>
        <pc:spChg chg="mod ord">
          <ac:chgData name="Rob Gregory" userId="a7bfa114233000dd" providerId="LiveId" clId="{D7E84F64-73C9-46BC-88DB-DCF862337D2E}" dt="2024-09-08T13:23:30.180" v="139"/>
          <ac:spMkLst>
            <pc:docMk/>
            <pc:sldMk cId="986022969" sldId="257"/>
            <ac:spMk id="4" creationId="{2F75F0DE-9C6B-2F94-C419-C65A389D25F4}"/>
          </ac:spMkLst>
        </pc:spChg>
        <pc:spChg chg="del">
          <ac:chgData name="Rob Gregory" userId="a7bfa114233000dd" providerId="LiveId" clId="{D7E84F64-73C9-46BC-88DB-DCF862337D2E}" dt="2024-09-08T13:20:36.286" v="132" actId="700"/>
          <ac:spMkLst>
            <pc:docMk/>
            <pc:sldMk cId="986022969" sldId="257"/>
            <ac:spMk id="5" creationId="{0EB4A635-C194-E6C7-C75F-1890AAC26640}"/>
          </ac:spMkLst>
        </pc:spChg>
      </pc:sldChg>
      <pc:sldChg chg="delSp modSp mod modClrScheme chgLayout">
        <pc:chgData name="Rob Gregory" userId="a7bfa114233000dd" providerId="LiveId" clId="{D7E84F64-73C9-46BC-88DB-DCF862337D2E}" dt="2024-09-08T13:23:30.180" v="139"/>
        <pc:sldMkLst>
          <pc:docMk/>
          <pc:sldMk cId="3068823024" sldId="258"/>
        </pc:sldMkLst>
        <pc:spChg chg="mod ord">
          <ac:chgData name="Rob Gregory" userId="a7bfa114233000dd" providerId="LiveId" clId="{D7E84F64-73C9-46BC-88DB-DCF862337D2E}" dt="2024-09-08T13:23:30.180" v="139"/>
          <ac:spMkLst>
            <pc:docMk/>
            <pc:sldMk cId="3068823024" sldId="258"/>
            <ac:spMk id="2" creationId="{A5540331-B2A9-27E6-1C4C-DBFA41340E5F}"/>
          </ac:spMkLst>
        </pc:spChg>
        <pc:spChg chg="del mod ord">
          <ac:chgData name="Rob Gregory" userId="a7bfa114233000dd" providerId="LiveId" clId="{D7E84F64-73C9-46BC-88DB-DCF862337D2E}" dt="2024-09-08T13:20:36.286" v="132" actId="700"/>
          <ac:spMkLst>
            <pc:docMk/>
            <pc:sldMk cId="3068823024" sldId="258"/>
            <ac:spMk id="3" creationId="{A6734782-8935-4291-8263-82A668632097}"/>
          </ac:spMkLst>
        </pc:spChg>
      </pc:sldChg>
      <pc:sldChg chg="modSp add del">
        <pc:chgData name="Rob Gregory" userId="a7bfa114233000dd" providerId="LiveId" clId="{D7E84F64-73C9-46BC-88DB-DCF862337D2E}" dt="2024-09-08T13:16:53.215" v="40" actId="2696"/>
        <pc:sldMkLst>
          <pc:docMk/>
          <pc:sldMk cId="218428262" sldId="259"/>
        </pc:sldMkLst>
        <pc:spChg chg="mod">
          <ac:chgData name="Rob Gregory" userId="a7bfa114233000dd" providerId="LiveId" clId="{D7E84F64-73C9-46BC-88DB-DCF862337D2E}" dt="2024-09-08T13:16:51.077" v="39" actId="6549"/>
          <ac:spMkLst>
            <pc:docMk/>
            <pc:sldMk cId="218428262" sldId="259"/>
            <ac:spMk id="2" creationId="{FB0E688E-3A8B-4BA3-5786-A21FBDDBED15}"/>
          </ac:spMkLst>
        </pc:spChg>
      </pc:sldChg>
      <pc:sldChg chg="delSp modSp add mod modClrScheme chgLayout">
        <pc:chgData name="Rob Gregory" userId="a7bfa114233000dd" providerId="LiveId" clId="{D7E84F64-73C9-46BC-88DB-DCF862337D2E}" dt="2024-09-08T13:23:30.180" v="139"/>
        <pc:sldMkLst>
          <pc:docMk/>
          <pc:sldMk cId="2545311783" sldId="259"/>
        </pc:sldMkLst>
        <pc:spChg chg="mod ord">
          <ac:chgData name="Rob Gregory" userId="a7bfa114233000dd" providerId="LiveId" clId="{D7E84F64-73C9-46BC-88DB-DCF862337D2E}" dt="2024-09-08T13:23:30.180" v="139"/>
          <ac:spMkLst>
            <pc:docMk/>
            <pc:sldMk cId="2545311783" sldId="259"/>
            <ac:spMk id="2" creationId="{47994564-EAE8-CF81-05D3-C085ED4E1EC3}"/>
          </ac:spMkLst>
        </pc:spChg>
        <pc:spChg chg="del">
          <ac:chgData name="Rob Gregory" userId="a7bfa114233000dd" providerId="LiveId" clId="{D7E84F64-73C9-46BC-88DB-DCF862337D2E}" dt="2024-09-08T13:20:36.286" v="132" actId="700"/>
          <ac:spMkLst>
            <pc:docMk/>
            <pc:sldMk cId="2545311783" sldId="259"/>
            <ac:spMk id="3" creationId="{E96C8754-48BA-B2EA-4B25-11569A18BC2F}"/>
          </ac:spMkLst>
        </pc:spChg>
      </pc:sldChg>
      <pc:sldChg chg="modSp add del">
        <pc:chgData name="Rob Gregory" userId="a7bfa114233000dd" providerId="LiveId" clId="{D7E84F64-73C9-46BC-88DB-DCF862337D2E}" dt="2024-09-08T13:16:24.140" v="16" actId="2696"/>
        <pc:sldMkLst>
          <pc:docMk/>
          <pc:sldMk cId="991428461" sldId="260"/>
        </pc:sldMkLst>
        <pc:spChg chg="mod">
          <ac:chgData name="Rob Gregory" userId="a7bfa114233000dd" providerId="LiveId" clId="{D7E84F64-73C9-46BC-88DB-DCF862337D2E}" dt="2024-09-08T13:16:23.316" v="15" actId="6549"/>
          <ac:spMkLst>
            <pc:docMk/>
            <pc:sldMk cId="991428461" sldId="260"/>
            <ac:spMk id="2" creationId="{43E11FF0-5E1C-24C3-B0F7-4688F5B81BBD}"/>
          </ac:spMkLst>
        </pc:spChg>
      </pc:sldChg>
      <pc:sldChg chg="delSp modSp add mod modClrScheme chgLayout">
        <pc:chgData name="Rob Gregory" userId="a7bfa114233000dd" providerId="LiveId" clId="{D7E84F64-73C9-46BC-88DB-DCF862337D2E}" dt="2024-09-08T13:23:30.180" v="139"/>
        <pc:sldMkLst>
          <pc:docMk/>
          <pc:sldMk cId="3465871642" sldId="260"/>
        </pc:sldMkLst>
        <pc:spChg chg="mod ord">
          <ac:chgData name="Rob Gregory" userId="a7bfa114233000dd" providerId="LiveId" clId="{D7E84F64-73C9-46BC-88DB-DCF862337D2E}" dt="2024-09-08T13:23:30.180" v="139"/>
          <ac:spMkLst>
            <pc:docMk/>
            <pc:sldMk cId="3465871642" sldId="260"/>
            <ac:spMk id="2" creationId="{108C7E67-A606-2F4E-B360-058AFF3D9F53}"/>
          </ac:spMkLst>
        </pc:spChg>
        <pc:spChg chg="del mod">
          <ac:chgData name="Rob Gregory" userId="a7bfa114233000dd" providerId="LiveId" clId="{D7E84F64-73C9-46BC-88DB-DCF862337D2E}" dt="2024-09-08T13:20:36.286" v="132" actId="700"/>
          <ac:spMkLst>
            <pc:docMk/>
            <pc:sldMk cId="3465871642" sldId="260"/>
            <ac:spMk id="3" creationId="{43DEB2C1-E2C4-A270-E9E6-06D125F1D73B}"/>
          </ac:spMkLst>
        </pc:spChg>
      </pc:sldChg>
      <pc:sldChg chg="delSp modSp add mod modClrScheme chgLayout">
        <pc:chgData name="Rob Gregory" userId="a7bfa114233000dd" providerId="LiveId" clId="{D7E84F64-73C9-46BC-88DB-DCF862337D2E}" dt="2024-09-08T13:23:30.180" v="139"/>
        <pc:sldMkLst>
          <pc:docMk/>
          <pc:sldMk cId="265803485" sldId="261"/>
        </pc:sldMkLst>
        <pc:spChg chg="mod ord">
          <ac:chgData name="Rob Gregory" userId="a7bfa114233000dd" providerId="LiveId" clId="{D7E84F64-73C9-46BC-88DB-DCF862337D2E}" dt="2024-09-08T13:23:30.180" v="139"/>
          <ac:spMkLst>
            <pc:docMk/>
            <pc:sldMk cId="265803485" sldId="261"/>
            <ac:spMk id="2" creationId="{A845F4A9-8F9B-6797-E21E-69A09BC6474F}"/>
          </ac:spMkLst>
        </pc:spChg>
        <pc:spChg chg="del mod">
          <ac:chgData name="Rob Gregory" userId="a7bfa114233000dd" providerId="LiveId" clId="{D7E84F64-73C9-46BC-88DB-DCF862337D2E}" dt="2024-09-08T13:20:36.286" v="132" actId="700"/>
          <ac:spMkLst>
            <pc:docMk/>
            <pc:sldMk cId="265803485" sldId="261"/>
            <ac:spMk id="3" creationId="{0879BA12-7319-3FD5-1FF3-44E376B58715}"/>
          </ac:spMkLst>
        </pc:spChg>
      </pc:sldChg>
      <pc:sldChg chg="delSp modSp add mod modClrScheme chgLayout">
        <pc:chgData name="Rob Gregory" userId="a7bfa114233000dd" providerId="LiveId" clId="{D7E84F64-73C9-46BC-88DB-DCF862337D2E}" dt="2024-09-08T13:23:30.180" v="139"/>
        <pc:sldMkLst>
          <pc:docMk/>
          <pc:sldMk cId="597273108" sldId="262"/>
        </pc:sldMkLst>
        <pc:spChg chg="mod ord">
          <ac:chgData name="Rob Gregory" userId="a7bfa114233000dd" providerId="LiveId" clId="{D7E84F64-73C9-46BC-88DB-DCF862337D2E}" dt="2024-09-08T13:23:30.180" v="139"/>
          <ac:spMkLst>
            <pc:docMk/>
            <pc:sldMk cId="597273108" sldId="262"/>
            <ac:spMk id="2" creationId="{07E35476-FC10-B32B-3273-79CA954761EB}"/>
          </ac:spMkLst>
        </pc:spChg>
        <pc:spChg chg="del mod">
          <ac:chgData name="Rob Gregory" userId="a7bfa114233000dd" providerId="LiveId" clId="{D7E84F64-73C9-46BC-88DB-DCF862337D2E}" dt="2024-09-08T13:20:36.286" v="132" actId="700"/>
          <ac:spMkLst>
            <pc:docMk/>
            <pc:sldMk cId="597273108" sldId="262"/>
            <ac:spMk id="3" creationId="{91FFFAC8-CB99-1A2B-95D3-EBD9CA6E2E27}"/>
          </ac:spMkLst>
        </pc:spChg>
      </pc:sldChg>
      <pc:sldChg chg="delSp modSp add mod modClrScheme chgLayout">
        <pc:chgData name="Rob Gregory" userId="a7bfa114233000dd" providerId="LiveId" clId="{D7E84F64-73C9-46BC-88DB-DCF862337D2E}" dt="2024-09-08T13:23:30.180" v="139"/>
        <pc:sldMkLst>
          <pc:docMk/>
          <pc:sldMk cId="580545195" sldId="263"/>
        </pc:sldMkLst>
        <pc:spChg chg="mod ord">
          <ac:chgData name="Rob Gregory" userId="a7bfa114233000dd" providerId="LiveId" clId="{D7E84F64-73C9-46BC-88DB-DCF862337D2E}" dt="2024-09-08T13:23:30.180" v="139"/>
          <ac:spMkLst>
            <pc:docMk/>
            <pc:sldMk cId="580545195" sldId="263"/>
            <ac:spMk id="2" creationId="{83C1310F-1741-F93C-A431-E71153613601}"/>
          </ac:spMkLst>
        </pc:spChg>
        <pc:spChg chg="del mod">
          <ac:chgData name="Rob Gregory" userId="a7bfa114233000dd" providerId="LiveId" clId="{D7E84F64-73C9-46BC-88DB-DCF862337D2E}" dt="2024-09-08T13:20:36.286" v="132" actId="700"/>
          <ac:spMkLst>
            <pc:docMk/>
            <pc:sldMk cId="580545195" sldId="263"/>
            <ac:spMk id="3" creationId="{8AC5EB58-5B92-5EA4-7F27-5B65A960AFA7}"/>
          </ac:spMkLst>
        </pc:spChg>
      </pc:sldChg>
      <pc:sldChg chg="delSp modSp add mod modClrScheme chgLayout">
        <pc:chgData name="Rob Gregory" userId="a7bfa114233000dd" providerId="LiveId" clId="{D7E84F64-73C9-46BC-88DB-DCF862337D2E}" dt="2024-09-08T13:23:30.180" v="139"/>
        <pc:sldMkLst>
          <pc:docMk/>
          <pc:sldMk cId="707786555" sldId="264"/>
        </pc:sldMkLst>
        <pc:spChg chg="mod ord">
          <ac:chgData name="Rob Gregory" userId="a7bfa114233000dd" providerId="LiveId" clId="{D7E84F64-73C9-46BC-88DB-DCF862337D2E}" dt="2024-09-08T13:23:30.180" v="139"/>
          <ac:spMkLst>
            <pc:docMk/>
            <pc:sldMk cId="707786555" sldId="264"/>
            <ac:spMk id="2" creationId="{8C7C686D-0D49-1FD0-BF37-54E3E5F10BFC}"/>
          </ac:spMkLst>
        </pc:spChg>
        <pc:spChg chg="del">
          <ac:chgData name="Rob Gregory" userId="a7bfa114233000dd" providerId="LiveId" clId="{D7E84F64-73C9-46BC-88DB-DCF862337D2E}" dt="2024-09-08T13:20:36.286" v="132" actId="700"/>
          <ac:spMkLst>
            <pc:docMk/>
            <pc:sldMk cId="707786555" sldId="264"/>
            <ac:spMk id="3" creationId="{7F6B598C-FCBE-6877-92BC-B458DD130925}"/>
          </ac:spMkLst>
        </pc:spChg>
      </pc:sldChg>
      <pc:sldChg chg="delSp modSp add mod modClrScheme chgLayout">
        <pc:chgData name="Rob Gregory" userId="a7bfa114233000dd" providerId="LiveId" clId="{D7E84F64-73C9-46BC-88DB-DCF862337D2E}" dt="2024-09-08T13:23:30.180" v="139"/>
        <pc:sldMkLst>
          <pc:docMk/>
          <pc:sldMk cId="372332246" sldId="265"/>
        </pc:sldMkLst>
        <pc:spChg chg="mod ord">
          <ac:chgData name="Rob Gregory" userId="a7bfa114233000dd" providerId="LiveId" clId="{D7E84F64-73C9-46BC-88DB-DCF862337D2E}" dt="2024-09-08T13:23:30.180" v="139"/>
          <ac:spMkLst>
            <pc:docMk/>
            <pc:sldMk cId="372332246" sldId="265"/>
            <ac:spMk id="2" creationId="{A02ADFD2-2F7F-2F3A-1E64-93EA74BCCDA8}"/>
          </ac:spMkLst>
        </pc:spChg>
        <pc:spChg chg="del">
          <ac:chgData name="Rob Gregory" userId="a7bfa114233000dd" providerId="LiveId" clId="{D7E84F64-73C9-46BC-88DB-DCF862337D2E}" dt="2024-09-08T13:20:36.286" v="132" actId="700"/>
          <ac:spMkLst>
            <pc:docMk/>
            <pc:sldMk cId="372332246" sldId="265"/>
            <ac:spMk id="3" creationId="{47E7A92A-7DEF-F501-4E87-64394A00B73C}"/>
          </ac:spMkLst>
        </pc:spChg>
      </pc:sldChg>
      <pc:sldChg chg="modSp new">
        <pc:chgData name="Rob Gregory" userId="a7bfa114233000dd" providerId="LiveId" clId="{D7E84F64-73C9-46BC-88DB-DCF862337D2E}" dt="2024-09-08T13:24:43.212" v="250" actId="20577"/>
        <pc:sldMkLst>
          <pc:docMk/>
          <pc:sldMk cId="1082788855" sldId="266"/>
        </pc:sldMkLst>
        <pc:spChg chg="mod">
          <ac:chgData name="Rob Gregory" userId="a7bfa114233000dd" providerId="LiveId" clId="{D7E84F64-73C9-46BC-88DB-DCF862337D2E}" dt="2024-09-08T13:24:43.212" v="250" actId="20577"/>
          <ac:spMkLst>
            <pc:docMk/>
            <pc:sldMk cId="1082788855" sldId="266"/>
            <ac:spMk id="2" creationId="{F1ADC523-656D-9850-246F-5701F499C60D}"/>
          </ac:spMkLst>
        </pc:spChg>
      </pc:sldChg>
    </pc:docChg>
  </pc:docChgLst>
  <pc:docChgLst>
    <pc:chgData name="Rob Gregory" userId="a7bfa114233000dd" providerId="LiveId" clId="{F07F64CB-D00C-47F2-A939-19225B9D1DC9}"/>
    <pc:docChg chg="custSel addSld modSld">
      <pc:chgData name="Rob Gregory" userId="a7bfa114233000dd" providerId="LiveId" clId="{F07F64CB-D00C-47F2-A939-19225B9D1DC9}" dt="2024-09-08T14:46:59.733" v="505" actId="27636"/>
      <pc:docMkLst>
        <pc:docMk/>
      </pc:docMkLst>
      <pc:sldChg chg="modSp">
        <pc:chgData name="Rob Gregory" userId="a7bfa114233000dd" providerId="LiveId" clId="{F07F64CB-D00C-47F2-A939-19225B9D1DC9}" dt="2024-09-08T13:15:16.580" v="32" actId="20577"/>
        <pc:sldMkLst>
          <pc:docMk/>
          <pc:sldMk cId="986022969" sldId="257"/>
        </pc:sldMkLst>
        <pc:spChg chg="mod">
          <ac:chgData name="Rob Gregory" userId="a7bfa114233000dd" providerId="LiveId" clId="{F07F64CB-D00C-47F2-A939-19225B9D1DC9}" dt="2024-09-08T13:15:16.580" v="32" actId="20577"/>
          <ac:spMkLst>
            <pc:docMk/>
            <pc:sldMk cId="986022969" sldId="257"/>
            <ac:spMk id="4" creationId="{2F75F0DE-9C6B-2F94-C419-C65A389D25F4}"/>
          </ac:spMkLst>
        </pc:spChg>
      </pc:sldChg>
      <pc:sldChg chg="modSp add">
        <pc:chgData name="Rob Gregory" userId="a7bfa114233000dd" providerId="LiveId" clId="{F07F64CB-D00C-47F2-A939-19225B9D1DC9}" dt="2024-09-08T13:15:21.295" v="37" actId="6549"/>
        <pc:sldMkLst>
          <pc:docMk/>
          <pc:sldMk cId="3068823024" sldId="258"/>
        </pc:sldMkLst>
        <pc:spChg chg="mod">
          <ac:chgData name="Rob Gregory" userId="a7bfa114233000dd" providerId="LiveId" clId="{F07F64CB-D00C-47F2-A939-19225B9D1DC9}" dt="2024-09-08T13:15:21.295" v="37" actId="6549"/>
          <ac:spMkLst>
            <pc:docMk/>
            <pc:sldMk cId="3068823024" sldId="258"/>
            <ac:spMk id="2" creationId="{A5540331-B2A9-27E6-1C4C-DBFA41340E5F}"/>
          </ac:spMkLst>
        </pc:spChg>
      </pc:sldChg>
      <pc:sldChg chg="modSp add">
        <pc:chgData name="Rob Gregory" userId="a7bfa114233000dd" providerId="LiveId" clId="{F07F64CB-D00C-47F2-A939-19225B9D1DC9}" dt="2024-09-08T13:15:28.109" v="40" actId="27636"/>
        <pc:sldMkLst>
          <pc:docMk/>
          <pc:sldMk cId="218428262" sldId="259"/>
        </pc:sldMkLst>
        <pc:spChg chg="mod">
          <ac:chgData name="Rob Gregory" userId="a7bfa114233000dd" providerId="LiveId" clId="{F07F64CB-D00C-47F2-A939-19225B9D1DC9}" dt="2024-09-08T13:15:28.109" v="40" actId="27636"/>
          <ac:spMkLst>
            <pc:docMk/>
            <pc:sldMk cId="218428262" sldId="259"/>
            <ac:spMk id="2" creationId="{FB0E688E-3A8B-4BA3-5786-A21FBDDBED15}"/>
          </ac:spMkLst>
        </pc:spChg>
      </pc:sldChg>
      <pc:sldChg chg="modSp add mod">
        <pc:chgData name="Rob Gregory" userId="a7bfa114233000dd" providerId="LiveId" clId="{F07F64CB-D00C-47F2-A939-19225B9D1DC9}" dt="2024-09-08T14:32:10.071" v="77" actId="20577"/>
        <pc:sldMkLst>
          <pc:docMk/>
          <pc:sldMk cId="2956644521" sldId="267"/>
        </pc:sldMkLst>
        <pc:spChg chg="mod">
          <ac:chgData name="Rob Gregory" userId="a7bfa114233000dd" providerId="LiveId" clId="{F07F64CB-D00C-47F2-A939-19225B9D1DC9}" dt="2024-09-08T14:32:10.071" v="77" actId="20577"/>
          <ac:spMkLst>
            <pc:docMk/>
            <pc:sldMk cId="2956644521" sldId="267"/>
            <ac:spMk id="2" creationId="{F1ADC523-656D-9850-246F-5701F499C60D}"/>
          </ac:spMkLst>
        </pc:spChg>
      </pc:sldChg>
      <pc:sldChg chg="modSp add mod">
        <pc:chgData name="Rob Gregory" userId="a7bfa114233000dd" providerId="LiveId" clId="{F07F64CB-D00C-47F2-A939-19225B9D1DC9}" dt="2024-09-08T14:34:36.124" v="130" actId="20577"/>
        <pc:sldMkLst>
          <pc:docMk/>
          <pc:sldMk cId="1253961905" sldId="268"/>
        </pc:sldMkLst>
        <pc:spChg chg="mod">
          <ac:chgData name="Rob Gregory" userId="a7bfa114233000dd" providerId="LiveId" clId="{F07F64CB-D00C-47F2-A939-19225B9D1DC9}" dt="2024-09-08T14:34:36.124" v="130" actId="20577"/>
          <ac:spMkLst>
            <pc:docMk/>
            <pc:sldMk cId="1253961905" sldId="268"/>
            <ac:spMk id="2" creationId="{F1ADC523-656D-9850-246F-5701F499C60D}"/>
          </ac:spMkLst>
        </pc:spChg>
      </pc:sldChg>
      <pc:sldChg chg="modSp add mod">
        <pc:chgData name="Rob Gregory" userId="a7bfa114233000dd" providerId="LiveId" clId="{F07F64CB-D00C-47F2-A939-19225B9D1DC9}" dt="2024-09-08T14:36:13.804" v="200" actId="20577"/>
        <pc:sldMkLst>
          <pc:docMk/>
          <pc:sldMk cId="1257370465" sldId="269"/>
        </pc:sldMkLst>
        <pc:spChg chg="mod">
          <ac:chgData name="Rob Gregory" userId="a7bfa114233000dd" providerId="LiveId" clId="{F07F64CB-D00C-47F2-A939-19225B9D1DC9}" dt="2024-09-08T14:36:13.804" v="200" actId="20577"/>
          <ac:spMkLst>
            <pc:docMk/>
            <pc:sldMk cId="1257370465" sldId="269"/>
            <ac:spMk id="2" creationId="{F1ADC523-656D-9850-246F-5701F499C60D}"/>
          </ac:spMkLst>
        </pc:spChg>
      </pc:sldChg>
      <pc:sldChg chg="modSp add mod">
        <pc:chgData name="Rob Gregory" userId="a7bfa114233000dd" providerId="LiveId" clId="{F07F64CB-D00C-47F2-A939-19225B9D1DC9}" dt="2024-09-08T14:39:44.774" v="271" actId="20577"/>
        <pc:sldMkLst>
          <pc:docMk/>
          <pc:sldMk cId="3015202587" sldId="270"/>
        </pc:sldMkLst>
        <pc:spChg chg="mod">
          <ac:chgData name="Rob Gregory" userId="a7bfa114233000dd" providerId="LiveId" clId="{F07F64CB-D00C-47F2-A939-19225B9D1DC9}" dt="2024-09-08T14:39:44.774" v="271" actId="20577"/>
          <ac:spMkLst>
            <pc:docMk/>
            <pc:sldMk cId="3015202587" sldId="270"/>
            <ac:spMk id="2" creationId="{F1ADC523-656D-9850-246F-5701F499C60D}"/>
          </ac:spMkLst>
        </pc:spChg>
      </pc:sldChg>
      <pc:sldChg chg="modSp add mod">
        <pc:chgData name="Rob Gregory" userId="a7bfa114233000dd" providerId="LiveId" clId="{F07F64CB-D00C-47F2-A939-19225B9D1DC9}" dt="2024-09-08T14:41:19.183" v="363" actId="20577"/>
        <pc:sldMkLst>
          <pc:docMk/>
          <pc:sldMk cId="3831160406" sldId="271"/>
        </pc:sldMkLst>
        <pc:spChg chg="mod">
          <ac:chgData name="Rob Gregory" userId="a7bfa114233000dd" providerId="LiveId" clId="{F07F64CB-D00C-47F2-A939-19225B9D1DC9}" dt="2024-09-08T14:41:19.183" v="363" actId="20577"/>
          <ac:spMkLst>
            <pc:docMk/>
            <pc:sldMk cId="3831160406" sldId="271"/>
            <ac:spMk id="2" creationId="{F1ADC523-656D-9850-246F-5701F499C60D}"/>
          </ac:spMkLst>
        </pc:spChg>
      </pc:sldChg>
      <pc:sldChg chg="modSp add mod">
        <pc:chgData name="Rob Gregory" userId="a7bfa114233000dd" providerId="LiveId" clId="{F07F64CB-D00C-47F2-A939-19225B9D1DC9}" dt="2024-09-08T14:44:42.443" v="456" actId="20577"/>
        <pc:sldMkLst>
          <pc:docMk/>
          <pc:sldMk cId="2443215582" sldId="272"/>
        </pc:sldMkLst>
        <pc:spChg chg="mod">
          <ac:chgData name="Rob Gregory" userId="a7bfa114233000dd" providerId="LiveId" clId="{F07F64CB-D00C-47F2-A939-19225B9D1DC9}" dt="2024-09-08T14:44:42.443" v="456" actId="20577"/>
          <ac:spMkLst>
            <pc:docMk/>
            <pc:sldMk cId="2443215582" sldId="272"/>
            <ac:spMk id="2" creationId="{F1ADC523-656D-9850-246F-5701F499C60D}"/>
          </ac:spMkLst>
        </pc:spChg>
      </pc:sldChg>
      <pc:sldChg chg="modSp add mod">
        <pc:chgData name="Rob Gregory" userId="a7bfa114233000dd" providerId="LiveId" clId="{F07F64CB-D00C-47F2-A939-19225B9D1DC9}" dt="2024-09-08T14:46:59.733" v="505" actId="27636"/>
        <pc:sldMkLst>
          <pc:docMk/>
          <pc:sldMk cId="277580176" sldId="273"/>
        </pc:sldMkLst>
        <pc:spChg chg="mod">
          <ac:chgData name="Rob Gregory" userId="a7bfa114233000dd" providerId="LiveId" clId="{F07F64CB-D00C-47F2-A939-19225B9D1DC9}" dt="2024-09-08T14:46:59.733" v="505" actId="27636"/>
          <ac:spMkLst>
            <pc:docMk/>
            <pc:sldMk cId="277580176" sldId="273"/>
            <ac:spMk id="2" creationId="{F1ADC523-656D-9850-246F-5701F499C60D}"/>
          </ac:spMkLst>
        </pc:spChg>
      </pc:sldChg>
    </pc:docChg>
  </pc:docChgLst>
  <pc:docChgLst>
    <pc:chgData name="Rob Gregory" userId="a7bfa114233000dd" providerId="LiveId" clId="{DDC099F4-4ADA-424F-A8A7-928F0C8E975B}"/>
    <pc:docChg chg="undo custSel addSld delSld modSld">
      <pc:chgData name="Rob Gregory" userId="a7bfa114233000dd" providerId="LiveId" clId="{DDC099F4-4ADA-424F-A8A7-928F0C8E975B}" dt="2024-10-01T01:28:42.862" v="887" actId="20577"/>
      <pc:docMkLst>
        <pc:docMk/>
      </pc:docMkLst>
      <pc:sldChg chg="addSp modSp">
        <pc:chgData name="Rob Gregory" userId="a7bfa114233000dd" providerId="LiveId" clId="{DDC099F4-4ADA-424F-A8A7-928F0C8E975B}" dt="2024-10-01T01:17:26.013" v="211" actId="20577"/>
        <pc:sldMkLst>
          <pc:docMk/>
          <pc:sldMk cId="986022969" sldId="257"/>
        </pc:sldMkLst>
        <pc:spChg chg="add mod">
          <ac:chgData name="Rob Gregory" userId="a7bfa114233000dd" providerId="LiveId" clId="{DDC099F4-4ADA-424F-A8A7-928F0C8E975B}" dt="2024-10-01T01:17:26.013" v="211" actId="20577"/>
          <ac:spMkLst>
            <pc:docMk/>
            <pc:sldMk cId="986022969" sldId="257"/>
            <ac:spMk id="2" creationId="{A289AD66-DF2D-C92B-7738-DC98D5C84925}"/>
          </ac:spMkLst>
        </pc:spChg>
      </pc:sldChg>
      <pc:sldChg chg="modSp new mod">
        <pc:chgData name="Rob Gregory" userId="a7bfa114233000dd" providerId="LiveId" clId="{DDC099F4-4ADA-424F-A8A7-928F0C8E975B}" dt="2024-10-01T01:12:25.988" v="16" actId="20577"/>
        <pc:sldMkLst>
          <pc:docMk/>
          <pc:sldMk cId="2994544135" sldId="274"/>
        </pc:sldMkLst>
        <pc:spChg chg="mod">
          <ac:chgData name="Rob Gregory" userId="a7bfa114233000dd" providerId="LiveId" clId="{DDC099F4-4ADA-424F-A8A7-928F0C8E975B}" dt="2024-10-01T01:12:25.988" v="16" actId="20577"/>
          <ac:spMkLst>
            <pc:docMk/>
            <pc:sldMk cId="2994544135" sldId="274"/>
            <ac:spMk id="2" creationId="{7FFEDFEA-6237-C004-08AD-535DDFD734B8}"/>
          </ac:spMkLst>
        </pc:spChg>
      </pc:sldChg>
      <pc:sldChg chg="new del">
        <pc:chgData name="Rob Gregory" userId="a7bfa114233000dd" providerId="LiveId" clId="{DDC099F4-4ADA-424F-A8A7-928F0C8E975B}" dt="2024-10-01T01:17:47.182" v="213" actId="680"/>
        <pc:sldMkLst>
          <pc:docMk/>
          <pc:sldMk cId="1842095885" sldId="275"/>
        </pc:sldMkLst>
      </pc:sldChg>
      <pc:sldChg chg="modSp add del">
        <pc:chgData name="Rob Gregory" userId="a7bfa114233000dd" providerId="LiveId" clId="{DDC099F4-4ADA-424F-A8A7-928F0C8E975B}" dt="2024-10-01T01:13:33.264" v="18" actId="2696"/>
        <pc:sldMkLst>
          <pc:docMk/>
          <pc:sldMk cId="2808614131" sldId="275"/>
        </pc:sldMkLst>
        <pc:spChg chg="mod">
          <ac:chgData name="Rob Gregory" userId="a7bfa114233000dd" providerId="LiveId" clId="{DDC099F4-4ADA-424F-A8A7-928F0C8E975B}" dt="2024-10-01T01:13:33.173" v="17"/>
          <ac:spMkLst>
            <pc:docMk/>
            <pc:sldMk cId="2808614131" sldId="275"/>
            <ac:spMk id="2" creationId="{F7BE7E2E-8DC4-506C-7937-BE65E6EE8A34}"/>
          </ac:spMkLst>
        </pc:spChg>
      </pc:sldChg>
      <pc:sldChg chg="new del">
        <pc:chgData name="Rob Gregory" userId="a7bfa114233000dd" providerId="LiveId" clId="{DDC099F4-4ADA-424F-A8A7-928F0C8E975B}" dt="2024-10-01T01:17:53.432" v="215" actId="680"/>
        <pc:sldMkLst>
          <pc:docMk/>
          <pc:sldMk cId="3457281395" sldId="275"/>
        </pc:sldMkLst>
      </pc:sldChg>
      <pc:sldChg chg="addSp modSp new">
        <pc:chgData name="Rob Gregory" userId="a7bfa114233000dd" providerId="LiveId" clId="{DDC099F4-4ADA-424F-A8A7-928F0C8E975B}" dt="2024-10-01T01:28:42.862" v="887" actId="20577"/>
        <pc:sldMkLst>
          <pc:docMk/>
          <pc:sldMk cId="3636207406" sldId="275"/>
        </pc:sldMkLst>
        <pc:spChg chg="mod">
          <ac:chgData name="Rob Gregory" userId="a7bfa114233000dd" providerId="LiveId" clId="{DDC099F4-4ADA-424F-A8A7-928F0C8E975B}" dt="2024-10-01T01:18:07.292" v="272" actId="20577"/>
          <ac:spMkLst>
            <pc:docMk/>
            <pc:sldMk cId="3636207406" sldId="275"/>
            <ac:spMk id="2" creationId="{2293B670-71D1-8507-8B7F-B1BD2BA6C1DA}"/>
          </ac:spMkLst>
        </pc:spChg>
        <pc:spChg chg="add mod">
          <ac:chgData name="Rob Gregory" userId="a7bfa114233000dd" providerId="LiveId" clId="{DDC099F4-4ADA-424F-A8A7-928F0C8E975B}" dt="2024-10-01T01:28:42.862" v="887" actId="20577"/>
          <ac:spMkLst>
            <pc:docMk/>
            <pc:sldMk cId="3636207406" sldId="275"/>
            <ac:spMk id="3" creationId="{987606B3-4A8D-49F4-8CA0-3D691C79C5B4}"/>
          </ac:spMkLst>
        </pc:spChg>
      </pc:sldChg>
      <pc:sldChg chg="modSp add del">
        <pc:chgData name="Rob Gregory" userId="a7bfa114233000dd" providerId="LiveId" clId="{DDC099F4-4ADA-424F-A8A7-928F0C8E975B}" dt="2024-10-01T01:18:08.075" v="274" actId="2696"/>
        <pc:sldMkLst>
          <pc:docMk/>
          <pc:sldMk cId="2077579362" sldId="276"/>
        </pc:sldMkLst>
        <pc:spChg chg="mod">
          <ac:chgData name="Rob Gregory" userId="a7bfa114233000dd" providerId="LiveId" clId="{DDC099F4-4ADA-424F-A8A7-928F0C8E975B}" dt="2024-10-01T01:18:07.659" v="273"/>
          <ac:spMkLst>
            <pc:docMk/>
            <pc:sldMk cId="2077579362" sldId="276"/>
            <ac:spMk id="2" creationId="{04E6E243-F2D4-D3DB-A03E-24B77BF99D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2AB1F-A682-4069-9666-B164D3A3A70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F15A5DE-8337-42E1-947F-9B8DF41B5A2E}">
      <dgm:prSet phldrT="[Text]"/>
      <dgm:spPr/>
      <dgm:t>
        <a:bodyPr/>
        <a:lstStyle/>
        <a:p>
          <a:r>
            <a:rPr lang="en-US" dirty="0"/>
            <a:t>Son</a:t>
          </a:r>
        </a:p>
      </dgm:t>
    </dgm:pt>
    <dgm:pt modelId="{7A442920-4561-486D-9B73-CC2101330FD2}" type="parTrans" cxnId="{00FD955E-29E9-4900-BE35-29A5806D13CA}">
      <dgm:prSet/>
      <dgm:spPr/>
      <dgm:t>
        <a:bodyPr/>
        <a:lstStyle/>
        <a:p>
          <a:endParaRPr lang="en-US"/>
        </a:p>
      </dgm:t>
    </dgm:pt>
    <dgm:pt modelId="{4761EFE2-CC27-42DB-AFFE-8F895690220D}" type="sibTrans" cxnId="{00FD955E-29E9-4900-BE35-29A5806D13CA}">
      <dgm:prSet/>
      <dgm:spPr/>
      <dgm:t>
        <a:bodyPr/>
        <a:lstStyle/>
        <a:p>
          <a:endParaRPr lang="en-US"/>
        </a:p>
      </dgm:t>
    </dgm:pt>
    <dgm:pt modelId="{993EB882-6D58-41C8-95B8-92616D3AC325}">
      <dgm:prSet phldrT="[Text]"/>
      <dgm:spPr/>
      <dgm:t>
        <a:bodyPr/>
        <a:lstStyle/>
        <a:p>
          <a:r>
            <a:rPr lang="en-US" dirty="0"/>
            <a:t>Character One</a:t>
          </a:r>
        </a:p>
      </dgm:t>
    </dgm:pt>
    <dgm:pt modelId="{7D199717-5911-4D40-BA3E-9AD56ABD20A4}" type="parTrans" cxnId="{6C3CB37C-652B-44D5-A6D5-30B2415F3C19}">
      <dgm:prSet/>
      <dgm:spPr/>
      <dgm:t>
        <a:bodyPr/>
        <a:lstStyle/>
        <a:p>
          <a:endParaRPr lang="en-US"/>
        </a:p>
      </dgm:t>
    </dgm:pt>
    <dgm:pt modelId="{3B1CA4DD-E4BF-4E91-A3D4-59CF1A52956B}" type="sibTrans" cxnId="{6C3CB37C-652B-44D5-A6D5-30B2415F3C19}">
      <dgm:prSet/>
      <dgm:spPr/>
      <dgm:t>
        <a:bodyPr/>
        <a:lstStyle/>
        <a:p>
          <a:endParaRPr lang="en-US"/>
        </a:p>
      </dgm:t>
    </dgm:pt>
    <dgm:pt modelId="{B82074B4-B485-4F78-BD70-6BF7AF8D2D67}">
      <dgm:prSet phldrT="[Text]"/>
      <dgm:spPr/>
      <dgm:t>
        <a:bodyPr/>
        <a:lstStyle/>
        <a:p>
          <a:r>
            <a:rPr lang="en-US" dirty="0"/>
            <a:t>Begins as the Son’s Enemy</a:t>
          </a:r>
        </a:p>
      </dgm:t>
    </dgm:pt>
    <dgm:pt modelId="{F236D583-9BC6-4B96-813E-2F34E83A30D1}" type="parTrans" cxnId="{2572C052-EE25-4B41-A129-05A73D63F800}">
      <dgm:prSet/>
      <dgm:spPr/>
      <dgm:t>
        <a:bodyPr/>
        <a:lstStyle/>
        <a:p>
          <a:endParaRPr lang="en-US"/>
        </a:p>
      </dgm:t>
    </dgm:pt>
    <dgm:pt modelId="{702E4754-1354-4748-9DC6-4D342572F6A6}" type="sibTrans" cxnId="{2572C052-EE25-4B41-A129-05A73D63F800}">
      <dgm:prSet/>
      <dgm:spPr/>
      <dgm:t>
        <a:bodyPr/>
        <a:lstStyle/>
        <a:p>
          <a:endParaRPr lang="en-US"/>
        </a:p>
      </dgm:t>
    </dgm:pt>
    <dgm:pt modelId="{3BF3AB8F-72DC-4807-9A97-C54D767F7A09}">
      <dgm:prSet phldrT="[Text]"/>
      <dgm:spPr/>
      <dgm:t>
        <a:bodyPr/>
        <a:lstStyle/>
        <a:p>
          <a:r>
            <a:rPr lang="en-US" dirty="0"/>
            <a:t>Comes to Love the Son after a heroic rescue</a:t>
          </a:r>
        </a:p>
      </dgm:t>
    </dgm:pt>
    <dgm:pt modelId="{A60AFB8F-F30D-49AE-A12D-894736D0016E}" type="parTrans" cxnId="{538F46FA-35ED-4752-A847-69E58CE9402E}">
      <dgm:prSet/>
      <dgm:spPr/>
      <dgm:t>
        <a:bodyPr/>
        <a:lstStyle/>
        <a:p>
          <a:endParaRPr lang="en-US"/>
        </a:p>
      </dgm:t>
    </dgm:pt>
    <dgm:pt modelId="{2273F0F2-3BA2-4860-B4E4-5E1B3D5C1860}" type="sibTrans" cxnId="{538F46FA-35ED-4752-A847-69E58CE9402E}">
      <dgm:prSet/>
      <dgm:spPr/>
      <dgm:t>
        <a:bodyPr/>
        <a:lstStyle/>
        <a:p>
          <a:endParaRPr lang="en-US"/>
        </a:p>
      </dgm:t>
    </dgm:pt>
    <dgm:pt modelId="{18CD3F67-1DF2-4146-9A30-1412EF673388}">
      <dgm:prSet phldrT="[Text]"/>
      <dgm:spPr/>
      <dgm:t>
        <a:bodyPr/>
        <a:lstStyle/>
        <a:p>
          <a:r>
            <a:rPr lang="en-US" dirty="0"/>
            <a:t>Character Two</a:t>
          </a:r>
        </a:p>
      </dgm:t>
    </dgm:pt>
    <dgm:pt modelId="{945E2FA4-AF74-4632-922C-FCF3998ABAA1}" type="parTrans" cxnId="{2A12AE75-9134-4A4A-A647-97F80BF11CE6}">
      <dgm:prSet/>
      <dgm:spPr/>
      <dgm:t>
        <a:bodyPr/>
        <a:lstStyle/>
        <a:p>
          <a:endParaRPr lang="en-US"/>
        </a:p>
      </dgm:t>
    </dgm:pt>
    <dgm:pt modelId="{98A79C1D-7737-4BF0-ABFE-A5A8B8430013}" type="sibTrans" cxnId="{2A12AE75-9134-4A4A-A647-97F80BF11CE6}">
      <dgm:prSet/>
      <dgm:spPr/>
      <dgm:t>
        <a:bodyPr/>
        <a:lstStyle/>
        <a:p>
          <a:endParaRPr lang="en-US"/>
        </a:p>
      </dgm:t>
    </dgm:pt>
    <dgm:pt modelId="{5315908E-2510-48DD-AF22-638DB582BBC5}">
      <dgm:prSet phldrT="[Text]"/>
      <dgm:spPr/>
      <dgm:t>
        <a:bodyPr/>
        <a:lstStyle/>
        <a:p>
          <a:r>
            <a:rPr lang="en-US" dirty="0"/>
            <a:t>Begins as the Son’s Friend</a:t>
          </a:r>
        </a:p>
      </dgm:t>
    </dgm:pt>
    <dgm:pt modelId="{7DF071C8-A0C6-4851-B887-6884A1B5FFF5}" type="parTrans" cxnId="{D71F068B-EAF0-4261-8275-BFCD315732A6}">
      <dgm:prSet/>
      <dgm:spPr/>
      <dgm:t>
        <a:bodyPr/>
        <a:lstStyle/>
        <a:p>
          <a:endParaRPr lang="en-US"/>
        </a:p>
      </dgm:t>
    </dgm:pt>
    <dgm:pt modelId="{63FB1F7F-7F4B-4744-8CEE-AEF7C366B3BF}" type="sibTrans" cxnId="{D71F068B-EAF0-4261-8275-BFCD315732A6}">
      <dgm:prSet/>
      <dgm:spPr/>
      <dgm:t>
        <a:bodyPr/>
        <a:lstStyle/>
        <a:p>
          <a:endParaRPr lang="en-US"/>
        </a:p>
      </dgm:t>
    </dgm:pt>
    <dgm:pt modelId="{CDF75A5B-4819-4203-A1D0-3A481B15E937}">
      <dgm:prSet phldrT="[Text]"/>
      <dgm:spPr/>
      <dgm:t>
        <a:bodyPr/>
        <a:lstStyle/>
        <a:p>
          <a:r>
            <a:rPr lang="en-US" dirty="0"/>
            <a:t>Betrays and Abandons the Son</a:t>
          </a:r>
        </a:p>
      </dgm:t>
    </dgm:pt>
    <dgm:pt modelId="{CA10B3C9-C665-45FD-BEBC-62C02755A042}" type="parTrans" cxnId="{4FD6456A-CF37-4599-B09A-2F8E3FF03541}">
      <dgm:prSet/>
      <dgm:spPr/>
      <dgm:t>
        <a:bodyPr/>
        <a:lstStyle/>
        <a:p>
          <a:endParaRPr lang="en-US"/>
        </a:p>
      </dgm:t>
    </dgm:pt>
    <dgm:pt modelId="{6A0FBA23-01B8-460E-B9BD-FE3A518FE27C}" type="sibTrans" cxnId="{4FD6456A-CF37-4599-B09A-2F8E3FF03541}">
      <dgm:prSet/>
      <dgm:spPr/>
      <dgm:t>
        <a:bodyPr/>
        <a:lstStyle/>
        <a:p>
          <a:endParaRPr lang="en-US"/>
        </a:p>
      </dgm:t>
    </dgm:pt>
    <dgm:pt modelId="{EE6B4DCE-FBC2-4181-9C5D-411D15C32053}" type="pres">
      <dgm:prSet presAssocID="{8292AB1F-A682-4069-9666-B164D3A3A70F}" presName="Name0" presStyleCnt="0">
        <dgm:presLayoutVars>
          <dgm:chMax val="7"/>
          <dgm:dir/>
          <dgm:animLvl val="lvl"/>
          <dgm:resizeHandles val="exact"/>
        </dgm:presLayoutVars>
      </dgm:prSet>
      <dgm:spPr/>
    </dgm:pt>
    <dgm:pt modelId="{B57EB4AC-620B-43B8-A91B-F00FF5DB327D}" type="pres">
      <dgm:prSet presAssocID="{BF15A5DE-8337-42E1-947F-9B8DF41B5A2E}" presName="circle1" presStyleLbl="node1" presStyleIdx="0" presStyleCnt="3"/>
      <dgm:spPr/>
    </dgm:pt>
    <dgm:pt modelId="{47D340C1-505C-46A8-ADA0-27459B9A5590}" type="pres">
      <dgm:prSet presAssocID="{BF15A5DE-8337-42E1-947F-9B8DF41B5A2E}" presName="space" presStyleCnt="0"/>
      <dgm:spPr/>
    </dgm:pt>
    <dgm:pt modelId="{54082A3A-EE4B-4B03-A3B2-474747734B83}" type="pres">
      <dgm:prSet presAssocID="{BF15A5DE-8337-42E1-947F-9B8DF41B5A2E}" presName="rect1" presStyleLbl="alignAcc1" presStyleIdx="0" presStyleCnt="3" custLinFactNeighborY="-328"/>
      <dgm:spPr/>
    </dgm:pt>
    <dgm:pt modelId="{977272E5-0C53-4501-99CF-EEF6E97AEDDE}" type="pres">
      <dgm:prSet presAssocID="{993EB882-6D58-41C8-95B8-92616D3AC325}" presName="vertSpace2" presStyleLbl="node1" presStyleIdx="0" presStyleCnt="3"/>
      <dgm:spPr/>
    </dgm:pt>
    <dgm:pt modelId="{5AC3A210-C70D-4ADC-BF65-CB79B730AB86}" type="pres">
      <dgm:prSet presAssocID="{993EB882-6D58-41C8-95B8-92616D3AC325}" presName="circle2" presStyleLbl="node1" presStyleIdx="1" presStyleCnt="3"/>
      <dgm:spPr/>
    </dgm:pt>
    <dgm:pt modelId="{59AFC285-221E-40F8-8BCB-3F20C44B8D5E}" type="pres">
      <dgm:prSet presAssocID="{993EB882-6D58-41C8-95B8-92616D3AC325}" presName="rect2" presStyleLbl="alignAcc1" presStyleIdx="1" presStyleCnt="3"/>
      <dgm:spPr/>
    </dgm:pt>
    <dgm:pt modelId="{79979919-3D29-46C0-B500-8553E6E29AF7}" type="pres">
      <dgm:prSet presAssocID="{18CD3F67-1DF2-4146-9A30-1412EF673388}" presName="vertSpace3" presStyleLbl="node1" presStyleIdx="1" presStyleCnt="3"/>
      <dgm:spPr/>
    </dgm:pt>
    <dgm:pt modelId="{FBDB4123-95B3-4A00-AC9D-D6645F9728AC}" type="pres">
      <dgm:prSet presAssocID="{18CD3F67-1DF2-4146-9A30-1412EF673388}" presName="circle3" presStyleLbl="node1" presStyleIdx="2" presStyleCnt="3"/>
      <dgm:spPr/>
    </dgm:pt>
    <dgm:pt modelId="{E94F6193-EDF6-453B-A1DC-EC68621856DF}" type="pres">
      <dgm:prSet presAssocID="{18CD3F67-1DF2-4146-9A30-1412EF673388}" presName="rect3" presStyleLbl="alignAcc1" presStyleIdx="2" presStyleCnt="3"/>
      <dgm:spPr/>
    </dgm:pt>
    <dgm:pt modelId="{A7A8BD6C-8361-4A0E-A6A3-853F97902F9F}" type="pres">
      <dgm:prSet presAssocID="{BF15A5DE-8337-42E1-947F-9B8DF41B5A2E}" presName="rect1ParTx" presStyleLbl="alignAcc1" presStyleIdx="2" presStyleCnt="3">
        <dgm:presLayoutVars>
          <dgm:chMax val="1"/>
          <dgm:bulletEnabled val="1"/>
        </dgm:presLayoutVars>
      </dgm:prSet>
      <dgm:spPr/>
    </dgm:pt>
    <dgm:pt modelId="{86397322-8344-4B3D-A7D3-494BF09134AC}" type="pres">
      <dgm:prSet presAssocID="{BF15A5DE-8337-42E1-947F-9B8DF41B5A2E}" presName="rect1ChTx" presStyleLbl="alignAcc1" presStyleIdx="2" presStyleCnt="3">
        <dgm:presLayoutVars>
          <dgm:bulletEnabled val="1"/>
        </dgm:presLayoutVars>
      </dgm:prSet>
      <dgm:spPr/>
    </dgm:pt>
    <dgm:pt modelId="{53145431-3402-4995-84E4-1B6DE2ABEAA5}" type="pres">
      <dgm:prSet presAssocID="{993EB882-6D58-41C8-95B8-92616D3AC325}" presName="rect2ParTx" presStyleLbl="alignAcc1" presStyleIdx="2" presStyleCnt="3">
        <dgm:presLayoutVars>
          <dgm:chMax val="1"/>
          <dgm:bulletEnabled val="1"/>
        </dgm:presLayoutVars>
      </dgm:prSet>
      <dgm:spPr/>
    </dgm:pt>
    <dgm:pt modelId="{59AA77E7-A2A8-4A99-8C49-78FA6A1433CE}" type="pres">
      <dgm:prSet presAssocID="{993EB882-6D58-41C8-95B8-92616D3AC325}" presName="rect2ChTx" presStyleLbl="alignAcc1" presStyleIdx="2" presStyleCnt="3">
        <dgm:presLayoutVars>
          <dgm:bulletEnabled val="1"/>
        </dgm:presLayoutVars>
      </dgm:prSet>
      <dgm:spPr/>
    </dgm:pt>
    <dgm:pt modelId="{051BCDA6-8DBC-457A-A224-204169DFEB43}" type="pres">
      <dgm:prSet presAssocID="{18CD3F67-1DF2-4146-9A30-1412EF673388}" presName="rect3ParTx" presStyleLbl="alignAcc1" presStyleIdx="2" presStyleCnt="3">
        <dgm:presLayoutVars>
          <dgm:chMax val="1"/>
          <dgm:bulletEnabled val="1"/>
        </dgm:presLayoutVars>
      </dgm:prSet>
      <dgm:spPr/>
    </dgm:pt>
    <dgm:pt modelId="{08D089BE-C938-4BB0-8DE0-09AD3CC3F6FC}" type="pres">
      <dgm:prSet presAssocID="{18CD3F67-1DF2-4146-9A30-1412EF673388}" presName="rect3ChTx" presStyleLbl="alignAcc1" presStyleIdx="2" presStyleCnt="3">
        <dgm:presLayoutVars>
          <dgm:bulletEnabled val="1"/>
        </dgm:presLayoutVars>
      </dgm:prSet>
      <dgm:spPr/>
    </dgm:pt>
  </dgm:ptLst>
  <dgm:cxnLst>
    <dgm:cxn modelId="{E988D901-EDF7-467F-A8AB-EFBCDD240E90}" type="presOf" srcId="{CDF75A5B-4819-4203-A1D0-3A481B15E937}" destId="{08D089BE-C938-4BB0-8DE0-09AD3CC3F6FC}" srcOrd="0" destOrd="1" presId="urn:microsoft.com/office/officeart/2005/8/layout/target3"/>
    <dgm:cxn modelId="{1BC7CB13-EE87-4F4B-B1FD-9D8A36BEEA5C}" type="presOf" srcId="{993EB882-6D58-41C8-95B8-92616D3AC325}" destId="{59AFC285-221E-40F8-8BCB-3F20C44B8D5E}" srcOrd="0" destOrd="0" presId="urn:microsoft.com/office/officeart/2005/8/layout/target3"/>
    <dgm:cxn modelId="{3B24F32A-0864-4D2A-AC50-35A77570A3D0}" type="presOf" srcId="{18CD3F67-1DF2-4146-9A30-1412EF673388}" destId="{051BCDA6-8DBC-457A-A224-204169DFEB43}" srcOrd="1" destOrd="0" presId="urn:microsoft.com/office/officeart/2005/8/layout/target3"/>
    <dgm:cxn modelId="{E415B234-3528-4E03-A96F-DD2CECE32D33}" type="presOf" srcId="{BF15A5DE-8337-42E1-947F-9B8DF41B5A2E}" destId="{A7A8BD6C-8361-4A0E-A6A3-853F97902F9F}" srcOrd="1" destOrd="0" presId="urn:microsoft.com/office/officeart/2005/8/layout/target3"/>
    <dgm:cxn modelId="{00FD955E-29E9-4900-BE35-29A5806D13CA}" srcId="{8292AB1F-A682-4069-9666-B164D3A3A70F}" destId="{BF15A5DE-8337-42E1-947F-9B8DF41B5A2E}" srcOrd="0" destOrd="0" parTransId="{7A442920-4561-486D-9B73-CC2101330FD2}" sibTransId="{4761EFE2-CC27-42DB-AFFE-8F895690220D}"/>
    <dgm:cxn modelId="{4FD6456A-CF37-4599-B09A-2F8E3FF03541}" srcId="{18CD3F67-1DF2-4146-9A30-1412EF673388}" destId="{CDF75A5B-4819-4203-A1D0-3A481B15E937}" srcOrd="1" destOrd="0" parTransId="{CA10B3C9-C665-45FD-BEBC-62C02755A042}" sibTransId="{6A0FBA23-01B8-460E-B9BD-FE3A518FE27C}"/>
    <dgm:cxn modelId="{2572C052-EE25-4B41-A129-05A73D63F800}" srcId="{993EB882-6D58-41C8-95B8-92616D3AC325}" destId="{B82074B4-B485-4F78-BD70-6BF7AF8D2D67}" srcOrd="0" destOrd="0" parTransId="{F236D583-9BC6-4B96-813E-2F34E83A30D1}" sibTransId="{702E4754-1354-4748-9DC6-4D342572F6A6}"/>
    <dgm:cxn modelId="{2A12AE75-9134-4A4A-A647-97F80BF11CE6}" srcId="{8292AB1F-A682-4069-9666-B164D3A3A70F}" destId="{18CD3F67-1DF2-4146-9A30-1412EF673388}" srcOrd="2" destOrd="0" parTransId="{945E2FA4-AF74-4632-922C-FCF3998ABAA1}" sibTransId="{98A79C1D-7737-4BF0-ABFE-A5A8B8430013}"/>
    <dgm:cxn modelId="{7BF6DE5A-1ECC-48F5-8342-5EE27E392570}" type="presOf" srcId="{3BF3AB8F-72DC-4807-9A97-C54D767F7A09}" destId="{59AA77E7-A2A8-4A99-8C49-78FA6A1433CE}" srcOrd="0" destOrd="1" presId="urn:microsoft.com/office/officeart/2005/8/layout/target3"/>
    <dgm:cxn modelId="{6C3CB37C-652B-44D5-A6D5-30B2415F3C19}" srcId="{8292AB1F-A682-4069-9666-B164D3A3A70F}" destId="{993EB882-6D58-41C8-95B8-92616D3AC325}" srcOrd="1" destOrd="0" parTransId="{7D199717-5911-4D40-BA3E-9AD56ABD20A4}" sibTransId="{3B1CA4DD-E4BF-4E91-A3D4-59CF1A52956B}"/>
    <dgm:cxn modelId="{6007CA7D-3332-41DD-8B91-ED754FB5E75D}" type="presOf" srcId="{993EB882-6D58-41C8-95B8-92616D3AC325}" destId="{53145431-3402-4995-84E4-1B6DE2ABEAA5}" srcOrd="1" destOrd="0" presId="urn:microsoft.com/office/officeart/2005/8/layout/target3"/>
    <dgm:cxn modelId="{90E88980-B09A-49CE-98DA-DA1B8C62FA62}" type="presOf" srcId="{8292AB1F-A682-4069-9666-B164D3A3A70F}" destId="{EE6B4DCE-FBC2-4181-9C5D-411D15C32053}" srcOrd="0" destOrd="0" presId="urn:microsoft.com/office/officeart/2005/8/layout/target3"/>
    <dgm:cxn modelId="{9CB83A89-5A0F-4BDD-A6CC-8336E799A217}" type="presOf" srcId="{5315908E-2510-48DD-AF22-638DB582BBC5}" destId="{08D089BE-C938-4BB0-8DE0-09AD3CC3F6FC}" srcOrd="0" destOrd="0" presId="urn:microsoft.com/office/officeart/2005/8/layout/target3"/>
    <dgm:cxn modelId="{D71F068B-EAF0-4261-8275-BFCD315732A6}" srcId="{18CD3F67-1DF2-4146-9A30-1412EF673388}" destId="{5315908E-2510-48DD-AF22-638DB582BBC5}" srcOrd="0" destOrd="0" parTransId="{7DF071C8-A0C6-4851-B887-6884A1B5FFF5}" sibTransId="{63FB1F7F-7F4B-4744-8CEE-AEF7C366B3BF}"/>
    <dgm:cxn modelId="{6AF544D7-FD3B-423D-B5A0-76856A572D34}" type="presOf" srcId="{18CD3F67-1DF2-4146-9A30-1412EF673388}" destId="{E94F6193-EDF6-453B-A1DC-EC68621856DF}" srcOrd="0" destOrd="0" presId="urn:microsoft.com/office/officeart/2005/8/layout/target3"/>
    <dgm:cxn modelId="{27981ACA-EAD1-459C-9AAA-FD45B5DC0E75}" type="presOf" srcId="{B82074B4-B485-4F78-BD70-6BF7AF8D2D67}" destId="{59AA77E7-A2A8-4A99-8C49-78FA6A1433CE}" srcOrd="0" destOrd="0" presId="urn:microsoft.com/office/officeart/2005/8/layout/target3"/>
    <dgm:cxn modelId="{A206BFCC-4FF7-49B1-9BA2-D82C94A0E1C0}" type="presOf" srcId="{BF15A5DE-8337-42E1-947F-9B8DF41B5A2E}" destId="{54082A3A-EE4B-4B03-A3B2-474747734B83}" srcOrd="0" destOrd="0" presId="urn:microsoft.com/office/officeart/2005/8/layout/target3"/>
    <dgm:cxn modelId="{538F46FA-35ED-4752-A847-69E58CE9402E}" srcId="{993EB882-6D58-41C8-95B8-92616D3AC325}" destId="{3BF3AB8F-72DC-4807-9A97-C54D767F7A09}" srcOrd="1" destOrd="0" parTransId="{A60AFB8F-F30D-49AE-A12D-894736D0016E}" sibTransId="{2273F0F2-3BA2-4860-B4E4-5E1B3D5C1860}"/>
    <dgm:cxn modelId="{C20BA1D0-2A62-4236-930B-2F83078B718E}" type="presParOf" srcId="{EE6B4DCE-FBC2-4181-9C5D-411D15C32053}" destId="{B57EB4AC-620B-43B8-A91B-F00FF5DB327D}" srcOrd="0" destOrd="0" presId="urn:microsoft.com/office/officeart/2005/8/layout/target3"/>
    <dgm:cxn modelId="{E99B37EE-B11E-4701-8139-84B8434B350F}" type="presParOf" srcId="{EE6B4DCE-FBC2-4181-9C5D-411D15C32053}" destId="{47D340C1-505C-46A8-ADA0-27459B9A5590}" srcOrd="1" destOrd="0" presId="urn:microsoft.com/office/officeart/2005/8/layout/target3"/>
    <dgm:cxn modelId="{07154764-80CB-489B-BAED-5A4D65A26743}" type="presParOf" srcId="{EE6B4DCE-FBC2-4181-9C5D-411D15C32053}" destId="{54082A3A-EE4B-4B03-A3B2-474747734B83}" srcOrd="2" destOrd="0" presId="urn:microsoft.com/office/officeart/2005/8/layout/target3"/>
    <dgm:cxn modelId="{D0157F1C-E793-4AC1-AB82-446D3674F43C}" type="presParOf" srcId="{EE6B4DCE-FBC2-4181-9C5D-411D15C32053}" destId="{977272E5-0C53-4501-99CF-EEF6E97AEDDE}" srcOrd="3" destOrd="0" presId="urn:microsoft.com/office/officeart/2005/8/layout/target3"/>
    <dgm:cxn modelId="{6D6F7F92-2963-4031-9D1B-B89C5C5DDC65}" type="presParOf" srcId="{EE6B4DCE-FBC2-4181-9C5D-411D15C32053}" destId="{5AC3A210-C70D-4ADC-BF65-CB79B730AB86}" srcOrd="4" destOrd="0" presId="urn:microsoft.com/office/officeart/2005/8/layout/target3"/>
    <dgm:cxn modelId="{1BF3FC06-C0E6-49FA-91DA-04B90AAD75DC}" type="presParOf" srcId="{EE6B4DCE-FBC2-4181-9C5D-411D15C32053}" destId="{59AFC285-221E-40F8-8BCB-3F20C44B8D5E}" srcOrd="5" destOrd="0" presId="urn:microsoft.com/office/officeart/2005/8/layout/target3"/>
    <dgm:cxn modelId="{9EB9B0A9-6D15-4733-A059-54255F48511C}" type="presParOf" srcId="{EE6B4DCE-FBC2-4181-9C5D-411D15C32053}" destId="{79979919-3D29-46C0-B500-8553E6E29AF7}" srcOrd="6" destOrd="0" presId="urn:microsoft.com/office/officeart/2005/8/layout/target3"/>
    <dgm:cxn modelId="{593CA996-FD8D-4542-9F71-32B60F1984C0}" type="presParOf" srcId="{EE6B4DCE-FBC2-4181-9C5D-411D15C32053}" destId="{FBDB4123-95B3-4A00-AC9D-D6645F9728AC}" srcOrd="7" destOrd="0" presId="urn:microsoft.com/office/officeart/2005/8/layout/target3"/>
    <dgm:cxn modelId="{D61EA7E3-AFEF-4C7C-A337-371EC66286A9}" type="presParOf" srcId="{EE6B4DCE-FBC2-4181-9C5D-411D15C32053}" destId="{E94F6193-EDF6-453B-A1DC-EC68621856DF}" srcOrd="8" destOrd="0" presId="urn:microsoft.com/office/officeart/2005/8/layout/target3"/>
    <dgm:cxn modelId="{5255FAF1-7C26-4604-92DF-7E2291ECA0F3}" type="presParOf" srcId="{EE6B4DCE-FBC2-4181-9C5D-411D15C32053}" destId="{A7A8BD6C-8361-4A0E-A6A3-853F97902F9F}" srcOrd="9" destOrd="0" presId="urn:microsoft.com/office/officeart/2005/8/layout/target3"/>
    <dgm:cxn modelId="{7693CF7A-0691-482A-8E61-A693281D5B87}" type="presParOf" srcId="{EE6B4DCE-FBC2-4181-9C5D-411D15C32053}" destId="{86397322-8344-4B3D-A7D3-494BF09134AC}" srcOrd="10" destOrd="0" presId="urn:microsoft.com/office/officeart/2005/8/layout/target3"/>
    <dgm:cxn modelId="{50E9E299-862E-4DA4-806E-A9D49D3ED430}" type="presParOf" srcId="{EE6B4DCE-FBC2-4181-9C5D-411D15C32053}" destId="{53145431-3402-4995-84E4-1B6DE2ABEAA5}" srcOrd="11" destOrd="0" presId="urn:microsoft.com/office/officeart/2005/8/layout/target3"/>
    <dgm:cxn modelId="{C7C4ECBA-DB8B-420B-B7C2-5BA6BD063D50}" type="presParOf" srcId="{EE6B4DCE-FBC2-4181-9C5D-411D15C32053}" destId="{59AA77E7-A2A8-4A99-8C49-78FA6A1433CE}" srcOrd="12" destOrd="0" presId="urn:microsoft.com/office/officeart/2005/8/layout/target3"/>
    <dgm:cxn modelId="{DC91AECB-F113-4282-BFD1-B6692EB54AE1}" type="presParOf" srcId="{EE6B4DCE-FBC2-4181-9C5D-411D15C32053}" destId="{051BCDA6-8DBC-457A-A224-204169DFEB43}" srcOrd="13" destOrd="0" presId="urn:microsoft.com/office/officeart/2005/8/layout/target3"/>
    <dgm:cxn modelId="{7862BEC8-6600-4248-9A57-3AFC20D1224D}" type="presParOf" srcId="{EE6B4DCE-FBC2-4181-9C5D-411D15C32053}" destId="{08D089BE-C938-4BB0-8DE0-09AD3CC3F6FC}"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EB4AC-620B-43B8-A91B-F00FF5DB327D}">
      <dsp:nvSpPr>
        <dsp:cNvPr id="0" name=""/>
        <dsp:cNvSpPr/>
      </dsp:nvSpPr>
      <dsp:spPr>
        <a:xfrm>
          <a:off x="0" y="0"/>
          <a:ext cx="3166460" cy="316646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82A3A-EE4B-4B03-A3B2-474747734B83}">
      <dsp:nvSpPr>
        <dsp:cNvPr id="0" name=""/>
        <dsp:cNvSpPr/>
      </dsp:nvSpPr>
      <dsp:spPr>
        <a:xfrm>
          <a:off x="1583230" y="0"/>
          <a:ext cx="3775013" cy="316646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Son</a:t>
          </a:r>
        </a:p>
      </dsp:txBody>
      <dsp:txXfrm>
        <a:off x="1583230" y="0"/>
        <a:ext cx="1887506" cy="949940"/>
      </dsp:txXfrm>
    </dsp:sp>
    <dsp:sp modelId="{5AC3A210-C70D-4ADC-BF65-CB79B730AB86}">
      <dsp:nvSpPr>
        <dsp:cNvPr id="0" name=""/>
        <dsp:cNvSpPr/>
      </dsp:nvSpPr>
      <dsp:spPr>
        <a:xfrm>
          <a:off x="554131" y="949940"/>
          <a:ext cx="2058196" cy="205819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FC285-221E-40F8-8BCB-3F20C44B8D5E}">
      <dsp:nvSpPr>
        <dsp:cNvPr id="0" name=""/>
        <dsp:cNvSpPr/>
      </dsp:nvSpPr>
      <dsp:spPr>
        <a:xfrm>
          <a:off x="1583230" y="949940"/>
          <a:ext cx="3775013" cy="205819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Character One</a:t>
          </a:r>
        </a:p>
      </dsp:txBody>
      <dsp:txXfrm>
        <a:off x="1583230" y="949940"/>
        <a:ext cx="1887506" cy="949936"/>
      </dsp:txXfrm>
    </dsp:sp>
    <dsp:sp modelId="{FBDB4123-95B3-4A00-AC9D-D6645F9728AC}">
      <dsp:nvSpPr>
        <dsp:cNvPr id="0" name=""/>
        <dsp:cNvSpPr/>
      </dsp:nvSpPr>
      <dsp:spPr>
        <a:xfrm>
          <a:off x="1108261" y="1899876"/>
          <a:ext cx="949937" cy="94993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F6193-EDF6-453B-A1DC-EC68621856DF}">
      <dsp:nvSpPr>
        <dsp:cNvPr id="0" name=""/>
        <dsp:cNvSpPr/>
      </dsp:nvSpPr>
      <dsp:spPr>
        <a:xfrm>
          <a:off x="1583230" y="1899876"/>
          <a:ext cx="3775013" cy="94993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Character Two</a:t>
          </a:r>
        </a:p>
      </dsp:txBody>
      <dsp:txXfrm>
        <a:off x="1583230" y="1899876"/>
        <a:ext cx="1887506" cy="949937"/>
      </dsp:txXfrm>
    </dsp:sp>
    <dsp:sp modelId="{59AA77E7-A2A8-4A99-8C49-78FA6A1433CE}">
      <dsp:nvSpPr>
        <dsp:cNvPr id="0" name=""/>
        <dsp:cNvSpPr/>
      </dsp:nvSpPr>
      <dsp:spPr>
        <a:xfrm>
          <a:off x="3470737" y="949940"/>
          <a:ext cx="1887506" cy="9499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Begins as the Son’s Enemy</a:t>
          </a:r>
        </a:p>
        <a:p>
          <a:pPr marL="114300" lvl="1" indent="-114300" algn="l" defTabSz="622300">
            <a:lnSpc>
              <a:spcPct val="90000"/>
            </a:lnSpc>
            <a:spcBef>
              <a:spcPct val="0"/>
            </a:spcBef>
            <a:spcAft>
              <a:spcPct val="15000"/>
            </a:spcAft>
            <a:buChar char="•"/>
          </a:pPr>
          <a:r>
            <a:rPr lang="en-US" sz="1400" kern="1200" dirty="0"/>
            <a:t>Comes to Love the Son after a heroic rescue</a:t>
          </a:r>
        </a:p>
      </dsp:txBody>
      <dsp:txXfrm>
        <a:off x="3470737" y="949940"/>
        <a:ext cx="1887506" cy="949936"/>
      </dsp:txXfrm>
    </dsp:sp>
    <dsp:sp modelId="{08D089BE-C938-4BB0-8DE0-09AD3CC3F6FC}">
      <dsp:nvSpPr>
        <dsp:cNvPr id="0" name=""/>
        <dsp:cNvSpPr/>
      </dsp:nvSpPr>
      <dsp:spPr>
        <a:xfrm>
          <a:off x="3470737" y="1899876"/>
          <a:ext cx="1887506" cy="94993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Begins as the Son’s Friend</a:t>
          </a:r>
        </a:p>
        <a:p>
          <a:pPr marL="114300" lvl="1" indent="-114300" algn="l" defTabSz="622300">
            <a:lnSpc>
              <a:spcPct val="90000"/>
            </a:lnSpc>
            <a:spcBef>
              <a:spcPct val="0"/>
            </a:spcBef>
            <a:spcAft>
              <a:spcPct val="15000"/>
            </a:spcAft>
            <a:buChar char="•"/>
          </a:pPr>
          <a:r>
            <a:rPr lang="en-US" sz="1400" kern="1200" dirty="0"/>
            <a:t>Betrays and Abandons the Son</a:t>
          </a:r>
        </a:p>
      </dsp:txBody>
      <dsp:txXfrm>
        <a:off x="3470737" y="1899876"/>
        <a:ext cx="1887506" cy="94993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12999-B4F6-4AE7-8FB9-DAC42AA9AE4B}"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EE605-D3CD-4540-A9C0-4A721A532644}" type="slidenum">
              <a:rPr lang="en-US" smtClean="0"/>
              <a:t>‹#›</a:t>
            </a:fld>
            <a:endParaRPr lang="en-US"/>
          </a:p>
        </p:txBody>
      </p:sp>
    </p:spTree>
    <p:extLst>
      <p:ext uri="{BB962C8B-B14F-4D97-AF65-F5344CB8AC3E}">
        <p14:creationId xmlns:p14="http://schemas.microsoft.com/office/powerpoint/2010/main" val="151709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is the difference between an animal at the zoo and a pet in your home?</a:t>
            </a:r>
          </a:p>
          <a:p>
            <a:r>
              <a:rPr lang="en-US" dirty="0"/>
              <a:t>Answer: There is little or no interaction or relationship with an animal at the zoo.</a:t>
            </a:r>
          </a:p>
          <a:p>
            <a:endParaRPr lang="en-US" dirty="0"/>
          </a:p>
          <a:p>
            <a:r>
              <a:rPr lang="en-US" dirty="0"/>
              <a:t>God’s sovereignty would be invisible to us unless he initiated a relationship with us.</a:t>
            </a:r>
          </a:p>
        </p:txBody>
      </p:sp>
      <p:sp>
        <p:nvSpPr>
          <p:cNvPr id="4" name="Slide Number Placeholder 3"/>
          <p:cNvSpPr>
            <a:spLocks noGrp="1"/>
          </p:cNvSpPr>
          <p:nvPr>
            <p:ph type="sldNum" sz="quarter" idx="5"/>
          </p:nvPr>
        </p:nvSpPr>
        <p:spPr/>
        <p:txBody>
          <a:bodyPr/>
          <a:lstStyle/>
          <a:p>
            <a:fld id="{594EE605-D3CD-4540-A9C0-4A721A532644}" type="slidenum">
              <a:rPr lang="en-US" smtClean="0"/>
              <a:t>5</a:t>
            </a:fld>
            <a:endParaRPr lang="en-US"/>
          </a:p>
        </p:txBody>
      </p:sp>
    </p:spTree>
    <p:extLst>
      <p:ext uri="{BB962C8B-B14F-4D97-AF65-F5344CB8AC3E}">
        <p14:creationId xmlns:p14="http://schemas.microsoft.com/office/powerpoint/2010/main" val="147621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Son redeemed Character ONE</a:t>
            </a:r>
          </a:p>
          <a:p>
            <a:r>
              <a:rPr lang="en-US" dirty="0"/>
              <a:t>Character TWO betrayed the son.</a:t>
            </a:r>
          </a:p>
          <a:p>
            <a:r>
              <a:rPr lang="en-US" dirty="0"/>
              <a:t>Because the story is about his son, he LOVES Character ONE, and HATES Character TWO</a:t>
            </a:r>
          </a:p>
          <a:p>
            <a:r>
              <a:rPr lang="en-US" dirty="0"/>
              <a:t>Why? Because of his son.</a:t>
            </a:r>
          </a:p>
          <a:p>
            <a:r>
              <a:rPr lang="en-US" dirty="0"/>
              <a:t>The author did not betray the son.</a:t>
            </a:r>
          </a:p>
          <a:p>
            <a:endParaRPr lang="en-US" dirty="0"/>
          </a:p>
          <a:p>
            <a:r>
              <a:rPr lang="en-US" dirty="0"/>
              <a:t>JUST a THOUGHT EXPERIMENT TO UNDERSTAND CONCEPTS</a:t>
            </a:r>
          </a:p>
          <a:p>
            <a:endParaRPr lang="en-US" dirty="0"/>
          </a:p>
        </p:txBody>
      </p:sp>
      <p:sp>
        <p:nvSpPr>
          <p:cNvPr id="4" name="Slide Number Placeholder 3"/>
          <p:cNvSpPr>
            <a:spLocks noGrp="1"/>
          </p:cNvSpPr>
          <p:nvPr>
            <p:ph type="sldNum" sz="quarter" idx="5"/>
          </p:nvPr>
        </p:nvSpPr>
        <p:spPr/>
        <p:txBody>
          <a:bodyPr/>
          <a:lstStyle/>
          <a:p>
            <a:fld id="{594EE605-D3CD-4540-A9C0-4A721A532644}" type="slidenum">
              <a:rPr lang="en-US" smtClean="0"/>
              <a:t>6</a:t>
            </a:fld>
            <a:endParaRPr lang="en-US"/>
          </a:p>
        </p:txBody>
      </p:sp>
    </p:spTree>
    <p:extLst>
      <p:ext uri="{BB962C8B-B14F-4D97-AF65-F5344CB8AC3E}">
        <p14:creationId xmlns:p14="http://schemas.microsoft.com/office/powerpoint/2010/main" val="393615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Jacob and Esau both aware of God’s promise to Abraham and Isaac?</a:t>
            </a:r>
          </a:p>
          <a:p>
            <a:r>
              <a:rPr lang="en-US" dirty="0"/>
              <a:t>	Yes</a:t>
            </a:r>
          </a:p>
          <a:p>
            <a:r>
              <a:rPr lang="en-US" dirty="0"/>
              <a:t>Jacob’s responded ultimately with Faith</a:t>
            </a:r>
          </a:p>
          <a:p>
            <a:r>
              <a:rPr lang="en-US" dirty="0"/>
              <a:t>Esau’s response was to sell his birthright for some stew.</a:t>
            </a:r>
          </a:p>
          <a:p>
            <a:endParaRPr lang="en-US" dirty="0"/>
          </a:p>
          <a:p>
            <a:r>
              <a:rPr lang="en-US" dirty="0"/>
              <a:t>Was Jacob more blessed than Esau in life?</a:t>
            </a:r>
          </a:p>
          <a:p>
            <a:r>
              <a:rPr lang="en-US" dirty="0"/>
              <a:t>Esau didn’t receive the gifts of Jacob when he returned because he had plenty.  God had blessed Esau as he had Jacob in Life.</a:t>
            </a:r>
          </a:p>
          <a:p>
            <a:r>
              <a:rPr lang="en-US" dirty="0"/>
              <a:t>But Jacob had the spiritual blessing of Faith</a:t>
            </a:r>
          </a:p>
        </p:txBody>
      </p:sp>
      <p:sp>
        <p:nvSpPr>
          <p:cNvPr id="4" name="Slide Number Placeholder 3"/>
          <p:cNvSpPr>
            <a:spLocks noGrp="1"/>
          </p:cNvSpPr>
          <p:nvPr>
            <p:ph type="sldNum" sz="quarter" idx="5"/>
          </p:nvPr>
        </p:nvSpPr>
        <p:spPr/>
        <p:txBody>
          <a:bodyPr/>
          <a:lstStyle/>
          <a:p>
            <a:fld id="{594EE605-D3CD-4540-A9C0-4A721A532644}" type="slidenum">
              <a:rPr lang="en-US" smtClean="0"/>
              <a:t>7</a:t>
            </a:fld>
            <a:endParaRPr lang="en-US"/>
          </a:p>
        </p:txBody>
      </p:sp>
    </p:spTree>
    <p:extLst>
      <p:ext uri="{BB962C8B-B14F-4D97-AF65-F5344CB8AC3E}">
        <p14:creationId xmlns:p14="http://schemas.microsoft.com/office/powerpoint/2010/main" val="263642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Why did God put Pharaoh in power?</a:t>
            </a:r>
          </a:p>
          <a:p>
            <a:r>
              <a:rPr lang="en-US" dirty="0"/>
              <a:t>   To show his power and have His name declared</a:t>
            </a:r>
          </a:p>
        </p:txBody>
      </p:sp>
      <p:sp>
        <p:nvSpPr>
          <p:cNvPr id="4" name="Slide Number Placeholder 3"/>
          <p:cNvSpPr>
            <a:spLocks noGrp="1"/>
          </p:cNvSpPr>
          <p:nvPr>
            <p:ph type="sldNum" sz="quarter" idx="5"/>
          </p:nvPr>
        </p:nvSpPr>
        <p:spPr/>
        <p:txBody>
          <a:bodyPr/>
          <a:lstStyle/>
          <a:p>
            <a:fld id="{594EE605-D3CD-4540-A9C0-4A721A532644}" type="slidenum">
              <a:rPr lang="en-US" smtClean="0"/>
              <a:t>8</a:t>
            </a:fld>
            <a:endParaRPr lang="en-US"/>
          </a:p>
        </p:txBody>
      </p:sp>
    </p:spTree>
    <p:extLst>
      <p:ext uri="{BB962C8B-B14F-4D97-AF65-F5344CB8AC3E}">
        <p14:creationId xmlns:p14="http://schemas.microsoft.com/office/powerpoint/2010/main" val="36369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plunger say to it’s maker, why am I covered in filth?</a:t>
            </a:r>
          </a:p>
          <a:p>
            <a:r>
              <a:rPr lang="en-US" dirty="0"/>
              <a:t>Can the soap say to it’s maker, why am I dissolved into nothing?</a:t>
            </a:r>
          </a:p>
          <a:p>
            <a:r>
              <a:rPr lang="en-US" dirty="0"/>
              <a:t>Can the dog say to it’s master, why must I respond to you?</a:t>
            </a:r>
          </a:p>
          <a:p>
            <a:r>
              <a:rPr lang="en-US" dirty="0"/>
              <a:t>Can a husband say to his wife, why must I be faithful to you?</a:t>
            </a:r>
          </a:p>
          <a:p>
            <a:r>
              <a:rPr lang="en-US" dirty="0"/>
              <a:t>What is the problem with these questions?</a:t>
            </a:r>
          </a:p>
          <a:p>
            <a:r>
              <a:rPr lang="en-US" dirty="0"/>
              <a:t>They are arguing against their purpose, against their very existence.</a:t>
            </a:r>
          </a:p>
        </p:txBody>
      </p:sp>
      <p:sp>
        <p:nvSpPr>
          <p:cNvPr id="4" name="Slide Number Placeholder 3"/>
          <p:cNvSpPr>
            <a:spLocks noGrp="1"/>
          </p:cNvSpPr>
          <p:nvPr>
            <p:ph type="sldNum" sz="quarter" idx="5"/>
          </p:nvPr>
        </p:nvSpPr>
        <p:spPr/>
        <p:txBody>
          <a:bodyPr/>
          <a:lstStyle/>
          <a:p>
            <a:fld id="{594EE605-D3CD-4540-A9C0-4A721A532644}" type="slidenum">
              <a:rPr lang="en-US" smtClean="0"/>
              <a:t>9</a:t>
            </a:fld>
            <a:endParaRPr lang="en-US"/>
          </a:p>
        </p:txBody>
      </p:sp>
    </p:spTree>
    <p:extLst>
      <p:ext uri="{BB962C8B-B14F-4D97-AF65-F5344CB8AC3E}">
        <p14:creationId xmlns:p14="http://schemas.microsoft.com/office/powerpoint/2010/main" val="423048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Pharaoh deceived by God?</a:t>
            </a:r>
          </a:p>
          <a:p>
            <a:r>
              <a:rPr lang="en-US" dirty="0"/>
              <a:t>What happens that makes Pharaoh harden his heart?</a:t>
            </a:r>
          </a:p>
          <a:p>
            <a:r>
              <a:rPr lang="en-US" dirty="0"/>
              <a:t>Was God unfair to Pharoah?</a:t>
            </a:r>
          </a:p>
          <a:p>
            <a:r>
              <a:rPr lang="en-US" dirty="0"/>
              <a:t>	No, he had Moses tell him the truth.</a:t>
            </a:r>
          </a:p>
          <a:p>
            <a:r>
              <a:rPr lang="en-US" dirty="0"/>
              <a:t>	Pharoah responded with defiance.</a:t>
            </a:r>
          </a:p>
          <a:p>
            <a:r>
              <a:rPr lang="en-US" dirty="0"/>
              <a:t>Reminder:  Keys to the Kingdom:  Preaching opens and closes the door of men’s hearts.</a:t>
            </a:r>
          </a:p>
          <a:p>
            <a:endParaRPr lang="en-US" dirty="0"/>
          </a:p>
          <a:p>
            <a:r>
              <a:rPr lang="en-US" dirty="0"/>
              <a:t>God himself deals fairly with Man, irrespective of their purpose.  </a:t>
            </a:r>
          </a:p>
        </p:txBody>
      </p:sp>
      <p:sp>
        <p:nvSpPr>
          <p:cNvPr id="4" name="Slide Number Placeholder 3"/>
          <p:cNvSpPr>
            <a:spLocks noGrp="1"/>
          </p:cNvSpPr>
          <p:nvPr>
            <p:ph type="sldNum" sz="quarter" idx="5"/>
          </p:nvPr>
        </p:nvSpPr>
        <p:spPr/>
        <p:txBody>
          <a:bodyPr/>
          <a:lstStyle/>
          <a:p>
            <a:fld id="{594EE605-D3CD-4540-A9C0-4A721A532644}" type="slidenum">
              <a:rPr lang="en-US" smtClean="0"/>
              <a:t>10</a:t>
            </a:fld>
            <a:endParaRPr lang="en-US"/>
          </a:p>
        </p:txBody>
      </p:sp>
    </p:spTree>
    <p:extLst>
      <p:ext uri="{BB962C8B-B14F-4D97-AF65-F5344CB8AC3E}">
        <p14:creationId xmlns:p14="http://schemas.microsoft.com/office/powerpoint/2010/main" val="362588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types of Men did God create?</a:t>
            </a:r>
          </a:p>
          <a:p>
            <a:r>
              <a:rPr lang="en-US" dirty="0"/>
              <a:t>Which types of Men did God call?</a:t>
            </a:r>
          </a:p>
          <a:p>
            <a:endParaRPr lang="en-US" dirty="0"/>
          </a:p>
        </p:txBody>
      </p:sp>
      <p:sp>
        <p:nvSpPr>
          <p:cNvPr id="4" name="Slide Number Placeholder 3"/>
          <p:cNvSpPr>
            <a:spLocks noGrp="1"/>
          </p:cNvSpPr>
          <p:nvPr>
            <p:ph type="sldNum" sz="quarter" idx="5"/>
          </p:nvPr>
        </p:nvSpPr>
        <p:spPr/>
        <p:txBody>
          <a:bodyPr/>
          <a:lstStyle/>
          <a:p>
            <a:fld id="{594EE605-D3CD-4540-A9C0-4A721A532644}" type="slidenum">
              <a:rPr lang="en-US" smtClean="0"/>
              <a:t>11</a:t>
            </a:fld>
            <a:endParaRPr lang="en-US"/>
          </a:p>
        </p:txBody>
      </p:sp>
    </p:spTree>
    <p:extLst>
      <p:ext uri="{BB962C8B-B14F-4D97-AF65-F5344CB8AC3E}">
        <p14:creationId xmlns:p14="http://schemas.microsoft.com/office/powerpoint/2010/main" val="384013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whom has God delegated final judgement?</a:t>
            </a:r>
          </a:p>
          <a:p>
            <a:r>
              <a:rPr lang="en-US" dirty="0"/>
              <a:t>	Jesus</a:t>
            </a:r>
          </a:p>
          <a:p>
            <a:r>
              <a:rPr lang="en-US" dirty="0"/>
              <a:t>Why?  </a:t>
            </a:r>
          </a:p>
          <a:p>
            <a:r>
              <a:rPr lang="en-US" dirty="0"/>
              <a:t>	Because he is the Son of Man</a:t>
            </a:r>
          </a:p>
          <a:p>
            <a:endParaRPr lang="en-US" dirty="0"/>
          </a:p>
        </p:txBody>
      </p:sp>
      <p:sp>
        <p:nvSpPr>
          <p:cNvPr id="4" name="Slide Number Placeholder 3"/>
          <p:cNvSpPr>
            <a:spLocks noGrp="1"/>
          </p:cNvSpPr>
          <p:nvPr>
            <p:ph type="sldNum" sz="quarter" idx="5"/>
          </p:nvPr>
        </p:nvSpPr>
        <p:spPr/>
        <p:txBody>
          <a:bodyPr/>
          <a:lstStyle/>
          <a:p>
            <a:fld id="{594EE605-D3CD-4540-A9C0-4A721A532644}" type="slidenum">
              <a:rPr lang="en-US" smtClean="0"/>
              <a:t>12</a:t>
            </a:fld>
            <a:endParaRPr lang="en-US"/>
          </a:p>
        </p:txBody>
      </p:sp>
    </p:spTree>
    <p:extLst>
      <p:ext uri="{BB962C8B-B14F-4D97-AF65-F5344CB8AC3E}">
        <p14:creationId xmlns:p14="http://schemas.microsoft.com/office/powerpoint/2010/main" val="2695927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2CC964-A50B-4C29-B4E4-2C30BB34CCF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54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523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0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00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63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1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94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05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0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913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26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AACC7-3B3F-47D1-959A-EF58926E955E}"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2547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AACC7-3B3F-47D1-959A-EF58926E955E}"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68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AACC7-3B3F-47D1-959A-EF58926E955E}"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60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5929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38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085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AACC7-3B3F-47D1-959A-EF58926E955E}" type="datetimeFigureOut">
              <a:rPr lang="en-US" smtClean="0"/>
              <a:t>10/30/2024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9547068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0C8A-8B76-5C03-B274-FE2438A7227C}"/>
              </a:ext>
            </a:extLst>
          </p:cNvPr>
          <p:cNvSpPr>
            <a:spLocks noGrp="1"/>
          </p:cNvSpPr>
          <p:nvPr>
            <p:ph type="ctrTitle"/>
          </p:nvPr>
        </p:nvSpPr>
        <p:spPr/>
        <p:txBody>
          <a:bodyPr>
            <a:normAutofit fontScale="90000"/>
          </a:bodyPr>
          <a:lstStyle/>
          <a:p>
            <a:pPr algn="l"/>
            <a:r>
              <a:rPr lang="en-US"/>
              <a:t>Hard Questions for Christians</a:t>
            </a:r>
          </a:p>
        </p:txBody>
      </p:sp>
      <p:sp>
        <p:nvSpPr>
          <p:cNvPr id="3" name="Subtitle 2">
            <a:extLst>
              <a:ext uri="{FF2B5EF4-FFF2-40B4-BE49-F238E27FC236}">
                <a16:creationId xmlns:a16="http://schemas.microsoft.com/office/drawing/2014/main" id="{BE6627C8-89EB-E370-1BD2-FE66066EF55C}"/>
              </a:ext>
            </a:extLst>
          </p:cNvPr>
          <p:cNvSpPr>
            <a:spLocks noGrp="1"/>
          </p:cNvSpPr>
          <p:nvPr>
            <p:ph type="subTitle" idx="1"/>
          </p:nvPr>
        </p:nvSpPr>
        <p:spPr/>
        <p:txBody>
          <a:bodyPr>
            <a:normAutofit/>
          </a:bodyPr>
          <a:lstStyle/>
          <a:p>
            <a:pPr algn="l"/>
            <a:r>
              <a:rPr lang="en-US"/>
              <a:t>Brandon Baptist church</a:t>
            </a:r>
          </a:p>
        </p:txBody>
      </p:sp>
      <p:pic>
        <p:nvPicPr>
          <p:cNvPr id="4" name="Picture 3" descr="Low Angle View Of Clouds In Sky">
            <a:extLst>
              <a:ext uri="{FF2B5EF4-FFF2-40B4-BE49-F238E27FC236}">
                <a16:creationId xmlns:a16="http://schemas.microsoft.com/office/drawing/2014/main" id="{1BF7E64A-40AE-AE95-E459-4A08E7CB4ED2}"/>
              </a:ext>
            </a:extLst>
          </p:cNvPr>
          <p:cNvPicPr>
            <a:picLocks noChangeAspect="1"/>
          </p:cNvPicPr>
          <p:nvPr/>
        </p:nvPicPr>
        <p:blipFill>
          <a:blip r:embed="rId2"/>
          <a:srcRect l="32115" r="33553"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spTree>
    <p:extLst>
      <p:ext uri="{BB962C8B-B14F-4D97-AF65-F5344CB8AC3E}">
        <p14:creationId xmlns:p14="http://schemas.microsoft.com/office/powerpoint/2010/main" val="201585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BE124-8C7E-2182-2BA7-B70EA8239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DD81A-47F5-A6A1-2F7F-10810BFF4CBE}"/>
              </a:ext>
            </a:extLst>
          </p:cNvPr>
          <p:cNvSpPr>
            <a:spLocks noGrp="1"/>
          </p:cNvSpPr>
          <p:nvPr>
            <p:ph type="title"/>
          </p:nvPr>
        </p:nvSpPr>
        <p:spPr/>
        <p:txBody>
          <a:bodyPr>
            <a:normAutofit/>
          </a:bodyPr>
          <a:lstStyle/>
          <a:p>
            <a:r>
              <a:rPr lang="en-US" dirty="0"/>
              <a:t>God’s Sovereignty vs. God’s Fairness</a:t>
            </a:r>
          </a:p>
        </p:txBody>
      </p:sp>
      <p:sp>
        <p:nvSpPr>
          <p:cNvPr id="3" name="Text Placeholder 2">
            <a:extLst>
              <a:ext uri="{FF2B5EF4-FFF2-40B4-BE49-F238E27FC236}">
                <a16:creationId xmlns:a16="http://schemas.microsoft.com/office/drawing/2014/main" id="{FF435FF0-8D21-2FC7-BE54-2FA3F62B7071}"/>
              </a:ext>
            </a:extLst>
          </p:cNvPr>
          <p:cNvSpPr>
            <a:spLocks noGrp="1"/>
          </p:cNvSpPr>
          <p:nvPr>
            <p:ph type="body" idx="4294967295"/>
          </p:nvPr>
        </p:nvSpPr>
        <p:spPr>
          <a:xfrm>
            <a:off x="1295401" y="2556931"/>
            <a:ext cx="9601196" cy="3646441"/>
          </a:xfrm>
        </p:spPr>
        <p:txBody>
          <a:bodyPr>
            <a:normAutofit fontScale="77500" lnSpcReduction="20000"/>
          </a:bodyPr>
          <a:lstStyle/>
          <a:p>
            <a:r>
              <a:rPr lang="en-US" dirty="0"/>
              <a:t>Exodus 7:1-4 ​ So the LORD said to Moses: “See, I have made you as God to Pharaoh, and Aaron your brother shall be your prophet. You shall speak all that I command you. And Aaron your brother shall tell Pharaoh to send the children of Israel out of his land. And I will harden Pharaoh’s heart, and multiply My signs and My wonders in the land of Egypt. But Pharaoh will not heed you, so that I may lay My hand on Egypt and bring My armies and My people, the children of Israel, out of the land of Egypt by great judgments.</a:t>
            </a:r>
          </a:p>
          <a:p>
            <a:r>
              <a:rPr lang="en-US" dirty="0"/>
              <a:t>Matthew 5:43-48 “You have heard that it was said, You shall love your neighbor and hate your enemy.’ But I say to you, love your enemies, bless those who curse you, do good to those who hate you, and pray for those who spitefully use you and persecute you, that you may be sons of your Father in heaven; </a:t>
            </a:r>
            <a:r>
              <a:rPr lang="en-US" b="1" dirty="0">
                <a:solidFill>
                  <a:srgbClr val="FF0000"/>
                </a:solidFill>
              </a:rPr>
              <a:t>for He makes His sun rise on the evil and on the good, and sends rain on the just and on the unjust.</a:t>
            </a:r>
            <a:r>
              <a:rPr lang="en-US" dirty="0"/>
              <a:t> For if you love those who love you, what reward have you? Do not even the tax collectors do the same? And if you greet your brethren only, what do you do more than others? Do not even the tax collectors do so? Therefore you shall be perfect, just as your Father in heaven is perfect.</a:t>
            </a:r>
          </a:p>
        </p:txBody>
      </p:sp>
    </p:spTree>
    <p:extLst>
      <p:ext uri="{BB962C8B-B14F-4D97-AF65-F5344CB8AC3E}">
        <p14:creationId xmlns:p14="http://schemas.microsoft.com/office/powerpoint/2010/main" val="155478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5490-49BA-9696-3D21-2EFFA1F64033}"/>
              </a:ext>
            </a:extLst>
          </p:cNvPr>
          <p:cNvSpPr>
            <a:spLocks noGrp="1"/>
          </p:cNvSpPr>
          <p:nvPr>
            <p:ph type="title"/>
          </p:nvPr>
        </p:nvSpPr>
        <p:spPr/>
        <p:txBody>
          <a:bodyPr/>
          <a:lstStyle/>
          <a:p>
            <a:r>
              <a:rPr lang="en-US" dirty="0"/>
              <a:t>God’s is Fair;  And God Elects</a:t>
            </a:r>
          </a:p>
        </p:txBody>
      </p:sp>
      <p:sp>
        <p:nvSpPr>
          <p:cNvPr id="3" name="Content Placeholder 2">
            <a:extLst>
              <a:ext uri="{FF2B5EF4-FFF2-40B4-BE49-F238E27FC236}">
                <a16:creationId xmlns:a16="http://schemas.microsoft.com/office/drawing/2014/main" id="{40FB7E77-A659-2489-64D9-8F5737A7F19C}"/>
              </a:ext>
            </a:extLst>
          </p:cNvPr>
          <p:cNvSpPr>
            <a:spLocks noGrp="1"/>
          </p:cNvSpPr>
          <p:nvPr>
            <p:ph idx="1"/>
          </p:nvPr>
        </p:nvSpPr>
        <p:spPr/>
        <p:txBody>
          <a:bodyPr>
            <a:normAutofit fontScale="85000" lnSpcReduction="20000"/>
          </a:bodyPr>
          <a:lstStyle/>
          <a:p>
            <a:r>
              <a:rPr lang="en-US" dirty="0"/>
              <a:t>Common Grace:  Distributed to all Men regardless of Election</a:t>
            </a:r>
          </a:p>
          <a:p>
            <a:pPr lvl="1"/>
            <a:r>
              <a:rPr lang="en-US" dirty="0"/>
              <a:t>Life Circumstances</a:t>
            </a:r>
          </a:p>
          <a:p>
            <a:pPr lvl="1"/>
            <a:r>
              <a:rPr lang="en-US" dirty="0"/>
              <a:t>Wealth and Blessings</a:t>
            </a:r>
          </a:p>
          <a:p>
            <a:pPr lvl="1"/>
            <a:r>
              <a:rPr lang="en-US" dirty="0"/>
              <a:t>Trials and Tribulations</a:t>
            </a:r>
          </a:p>
          <a:p>
            <a:r>
              <a:rPr lang="en-US" dirty="0"/>
              <a:t>Special Grace: Distributed to those he has Elected regardless of Circumstances</a:t>
            </a:r>
          </a:p>
          <a:p>
            <a:pPr lvl="1"/>
            <a:r>
              <a:rPr lang="en-US" dirty="0"/>
              <a:t>Ephesians 2:4-10 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 For by grace you have been saved through faith, and that not of yourselves; it is the gift of God, not of works, lest anyone should boast. For we are His workmanship, created in Christ Jesus for good works, which God prepared beforehand that we should walk in them.</a:t>
            </a:r>
          </a:p>
        </p:txBody>
      </p:sp>
    </p:spTree>
    <p:extLst>
      <p:ext uri="{BB962C8B-B14F-4D97-AF65-F5344CB8AC3E}">
        <p14:creationId xmlns:p14="http://schemas.microsoft.com/office/powerpoint/2010/main" val="427243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8B7F-C137-3676-2A6F-651595151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D1716-BDEF-6BA8-7015-50C69A5B63B6}"/>
              </a:ext>
            </a:extLst>
          </p:cNvPr>
          <p:cNvSpPr>
            <a:spLocks noGrp="1"/>
          </p:cNvSpPr>
          <p:nvPr>
            <p:ph type="title"/>
          </p:nvPr>
        </p:nvSpPr>
        <p:spPr>
          <a:xfrm>
            <a:off x="895350" y="982132"/>
            <a:ext cx="10363200" cy="1303867"/>
          </a:xfrm>
        </p:spPr>
        <p:txBody>
          <a:bodyPr>
            <a:normAutofit fontScale="90000"/>
          </a:bodyPr>
          <a:lstStyle/>
          <a:p>
            <a:r>
              <a:rPr lang="en-US" dirty="0"/>
              <a:t>God’s Sovereignty: </a:t>
            </a:r>
            <a:br>
              <a:rPr lang="en-US" dirty="0"/>
            </a:br>
            <a:r>
              <a:rPr lang="en-US" dirty="0"/>
              <a:t>Judgement of Man is reserved for the Son of Man</a:t>
            </a:r>
          </a:p>
        </p:txBody>
      </p:sp>
      <p:sp>
        <p:nvSpPr>
          <p:cNvPr id="3" name="Text Placeholder 2">
            <a:extLst>
              <a:ext uri="{FF2B5EF4-FFF2-40B4-BE49-F238E27FC236}">
                <a16:creationId xmlns:a16="http://schemas.microsoft.com/office/drawing/2014/main" id="{02E51A11-F60E-FF7F-1C89-246223E09810}"/>
              </a:ext>
            </a:extLst>
          </p:cNvPr>
          <p:cNvSpPr>
            <a:spLocks noGrp="1"/>
          </p:cNvSpPr>
          <p:nvPr>
            <p:ph type="body" idx="4294967295"/>
          </p:nvPr>
        </p:nvSpPr>
        <p:spPr/>
        <p:txBody>
          <a:bodyPr>
            <a:normAutofit fontScale="77500" lnSpcReduction="20000"/>
          </a:bodyPr>
          <a:lstStyle/>
          <a:p>
            <a:r>
              <a:rPr lang="en-US" dirty="0"/>
              <a:t>John 5:22-23 </a:t>
            </a:r>
            <a:r>
              <a:rPr lang="en-US" b="1" u="sng" dirty="0">
                <a:solidFill>
                  <a:srgbClr val="FF0000"/>
                </a:solidFill>
              </a:rPr>
              <a:t>For the Father judges no one, but has committed all judgment to the Son</a:t>
            </a:r>
            <a:r>
              <a:rPr lang="en-US" u="sng" dirty="0">
                <a:solidFill>
                  <a:srgbClr val="FF0000"/>
                </a:solidFill>
              </a:rPr>
              <a:t>, </a:t>
            </a:r>
            <a:r>
              <a:rPr lang="en-US" dirty="0"/>
              <a:t>that all should honor the Son just as they honor the Father. He who does not honor the Son does not honor the Father who sent Him.</a:t>
            </a:r>
          </a:p>
          <a:p>
            <a:r>
              <a:rPr lang="en-US" dirty="0"/>
              <a:t>John 5:24-30 “Most assuredly, I say to you, he who hears My word and believes in Him who sent Me has everlasting life, and shall not come into judgment, but has passed from death into life. Most assuredly, I say to you, the hour is coming, and now is, when the dead will hear the voice of the Son of God; and those who hear will live. For as the Father has life in Himself, so He has granted the Son to have life in Himself, </a:t>
            </a:r>
            <a:r>
              <a:rPr lang="en-US" b="1" u="sng" dirty="0">
                <a:solidFill>
                  <a:srgbClr val="FF0000"/>
                </a:solidFill>
              </a:rPr>
              <a:t>and has given Him authority to execute judgment also, because He is the Son of Man. </a:t>
            </a:r>
            <a:r>
              <a:rPr lang="en-US" dirty="0"/>
              <a:t>Do not marvel at this; for the hour is coming in which all who are in the graves will hear His voice and come forth—those who have done good, to the resurrection of life, and those who have done evil, to the resurrection of condemnation. I can of Myself do nothing. As I hear, I judge; and My judgment is righteous, because I do not seek My own will but the will of the Father who sent Me.</a:t>
            </a:r>
          </a:p>
        </p:txBody>
      </p:sp>
    </p:spTree>
    <p:extLst>
      <p:ext uri="{BB962C8B-B14F-4D97-AF65-F5344CB8AC3E}">
        <p14:creationId xmlns:p14="http://schemas.microsoft.com/office/powerpoint/2010/main" val="309722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8C11-F529-069C-5CA9-8739B7F46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2D514-A04A-1B95-5F7C-6E701340E00E}"/>
              </a:ext>
            </a:extLst>
          </p:cNvPr>
          <p:cNvSpPr>
            <a:spLocks noGrp="1"/>
          </p:cNvSpPr>
          <p:nvPr>
            <p:ph type="title"/>
          </p:nvPr>
        </p:nvSpPr>
        <p:spPr/>
        <p:txBody>
          <a:bodyPr>
            <a:normAutofit/>
          </a:bodyPr>
          <a:lstStyle/>
          <a:p>
            <a:r>
              <a:rPr lang="en-US" dirty="0"/>
              <a:t>God’s Sovereignty: Jesus</a:t>
            </a:r>
          </a:p>
        </p:txBody>
      </p:sp>
      <p:sp>
        <p:nvSpPr>
          <p:cNvPr id="3" name="Text Placeholder 2">
            <a:extLst>
              <a:ext uri="{FF2B5EF4-FFF2-40B4-BE49-F238E27FC236}">
                <a16:creationId xmlns:a16="http://schemas.microsoft.com/office/drawing/2014/main" id="{82694BB7-9328-5CE5-45CF-D4A461105907}"/>
              </a:ext>
            </a:extLst>
          </p:cNvPr>
          <p:cNvSpPr>
            <a:spLocks noGrp="1"/>
          </p:cNvSpPr>
          <p:nvPr>
            <p:ph type="body" idx="4294967295"/>
          </p:nvPr>
        </p:nvSpPr>
        <p:spPr/>
        <p:txBody>
          <a:bodyPr>
            <a:normAutofit fontScale="70000" lnSpcReduction="20000"/>
          </a:bodyPr>
          <a:lstStyle/>
          <a:p>
            <a:r>
              <a:rPr lang="en-US" dirty="0"/>
              <a:t>Isaiah 11:1-5 ​ There shall come forth a Rod from the stem of Jesse,</a:t>
            </a:r>
            <a:br>
              <a:rPr lang="en-US" dirty="0"/>
            </a:br>
            <a:r>
              <a:rPr lang="en-US" dirty="0"/>
              <a:t>And a Branch shall grow out of his roots.</a:t>
            </a:r>
            <a:br>
              <a:rPr lang="en-US" dirty="0"/>
            </a:br>
            <a:r>
              <a:rPr lang="en-US" dirty="0"/>
              <a:t>The Spirit of the LORD shall rest upon Him,</a:t>
            </a:r>
            <a:br>
              <a:rPr lang="en-US" dirty="0"/>
            </a:br>
            <a:r>
              <a:rPr lang="en-US" dirty="0"/>
              <a:t>The Spirit of wisdom and understanding,</a:t>
            </a:r>
            <a:br>
              <a:rPr lang="en-US" dirty="0"/>
            </a:br>
            <a:r>
              <a:rPr lang="en-US" dirty="0"/>
              <a:t>The Spirit of counsel and might,</a:t>
            </a:r>
            <a:br>
              <a:rPr lang="en-US" dirty="0"/>
            </a:br>
            <a:r>
              <a:rPr lang="en-US" dirty="0"/>
              <a:t>The Spirit of knowledge and of the fear of the LORD.</a:t>
            </a:r>
            <a:br>
              <a:rPr lang="en-US" dirty="0"/>
            </a:br>
            <a:r>
              <a:rPr lang="en-US" dirty="0"/>
              <a:t>His delight is in the fear of the LORD,</a:t>
            </a:r>
            <a:br>
              <a:rPr lang="en-US" dirty="0"/>
            </a:br>
            <a:r>
              <a:rPr lang="en-US" dirty="0"/>
              <a:t>And He shall not judge by the sight of His eyes,</a:t>
            </a:r>
            <a:br>
              <a:rPr lang="en-US" dirty="0"/>
            </a:br>
            <a:r>
              <a:rPr lang="en-US" dirty="0"/>
              <a:t>Nor decide by the hearing of His ears;</a:t>
            </a:r>
            <a:br>
              <a:rPr lang="en-US" dirty="0"/>
            </a:br>
            <a:r>
              <a:rPr lang="en-US" dirty="0"/>
              <a:t>But with righteousness He shall judge the poor,</a:t>
            </a:r>
            <a:br>
              <a:rPr lang="en-US" dirty="0"/>
            </a:br>
            <a:r>
              <a:rPr lang="en-US" dirty="0"/>
              <a:t>And decide with equity for the meek of the earth;</a:t>
            </a:r>
            <a:br>
              <a:rPr lang="en-US" dirty="0"/>
            </a:br>
            <a:r>
              <a:rPr lang="en-US" dirty="0"/>
              <a:t>He shall strike the earth with the rod of His mouth,</a:t>
            </a:r>
            <a:br>
              <a:rPr lang="en-US" dirty="0"/>
            </a:br>
            <a:r>
              <a:rPr lang="en-US" dirty="0"/>
              <a:t>And with the breath of His lips He shall slay the wicked.</a:t>
            </a:r>
            <a:br>
              <a:rPr lang="en-US" dirty="0"/>
            </a:br>
            <a:r>
              <a:rPr lang="en-US" dirty="0"/>
              <a:t>Righteousness shall be the belt of His loins,</a:t>
            </a:r>
            <a:br>
              <a:rPr lang="en-US" dirty="0"/>
            </a:br>
            <a:r>
              <a:rPr lang="en-US" dirty="0"/>
              <a:t>And faithfulness the belt of His waist.</a:t>
            </a:r>
          </a:p>
        </p:txBody>
      </p:sp>
    </p:spTree>
    <p:extLst>
      <p:ext uri="{BB962C8B-B14F-4D97-AF65-F5344CB8AC3E}">
        <p14:creationId xmlns:p14="http://schemas.microsoft.com/office/powerpoint/2010/main" val="312716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5EBE-7427-55C5-A5BD-7D42685E9FE1}"/>
              </a:ext>
            </a:extLst>
          </p:cNvPr>
          <p:cNvSpPr>
            <a:spLocks noGrp="1"/>
          </p:cNvSpPr>
          <p:nvPr>
            <p:ph type="title"/>
          </p:nvPr>
        </p:nvSpPr>
        <p:spPr/>
        <p:txBody>
          <a:bodyPr>
            <a:normAutofit fontScale="90000"/>
          </a:bodyPr>
          <a:lstStyle/>
          <a:p>
            <a:r>
              <a:rPr lang="en-US" dirty="0"/>
              <a:t>Jesus reconciles God’s Justice with his Sovereignty</a:t>
            </a:r>
          </a:p>
        </p:txBody>
      </p:sp>
      <p:sp>
        <p:nvSpPr>
          <p:cNvPr id="3" name="Content Placeholder 2">
            <a:extLst>
              <a:ext uri="{FF2B5EF4-FFF2-40B4-BE49-F238E27FC236}">
                <a16:creationId xmlns:a16="http://schemas.microsoft.com/office/drawing/2014/main" id="{9DD0191B-656A-B9C5-E242-E3461E086B40}"/>
              </a:ext>
            </a:extLst>
          </p:cNvPr>
          <p:cNvSpPr>
            <a:spLocks noGrp="1"/>
          </p:cNvSpPr>
          <p:nvPr>
            <p:ph idx="1"/>
          </p:nvPr>
        </p:nvSpPr>
        <p:spPr/>
        <p:txBody>
          <a:bodyPr>
            <a:normAutofit fontScale="77500" lnSpcReduction="20000"/>
          </a:bodyPr>
          <a:lstStyle/>
          <a:p>
            <a:r>
              <a:rPr lang="en-US" dirty="0"/>
              <a:t>Jesus, as son of Man, was under Law yet without Sin</a:t>
            </a:r>
          </a:p>
          <a:p>
            <a:r>
              <a:rPr lang="en-US" dirty="0"/>
              <a:t>Jesus, as son of God, has authority to Judge</a:t>
            </a:r>
          </a:p>
          <a:p>
            <a:r>
              <a:rPr lang="en-US" dirty="0"/>
              <a:t>Election (judgement) is in the hands of the perfect Man who gave himself for the salvation of Men</a:t>
            </a:r>
          </a:p>
          <a:p>
            <a:r>
              <a:rPr lang="en-US" dirty="0"/>
              <a:t>In Christ, any accusation of unfairness in election is silenced by</a:t>
            </a:r>
          </a:p>
          <a:p>
            <a:pPr lvl="1"/>
            <a:r>
              <a:rPr lang="en-US" dirty="0"/>
              <a:t>Jesus’s Humanity – He is a High Priest who like us.  We aren’t judged by an aloof God.</a:t>
            </a:r>
          </a:p>
          <a:p>
            <a:pPr lvl="1"/>
            <a:r>
              <a:rPr lang="en-US" dirty="0"/>
              <a:t>Jesus Humility – He gave himself for us.  We aren’t judged by an unloving God.</a:t>
            </a:r>
          </a:p>
          <a:p>
            <a:pPr lvl="1"/>
            <a:r>
              <a:rPr lang="en-US" dirty="0"/>
              <a:t>Jesus Sacrifice – He paid for our sins.  We aren’t judged by one who hasn’t been judged.</a:t>
            </a:r>
          </a:p>
          <a:p>
            <a:pPr lvl="1"/>
            <a:r>
              <a:rPr lang="en-US" dirty="0"/>
              <a:t>Jesus Righteousness – He was tempted yet without sin.  We aren’t judged by someone unworthy.</a:t>
            </a:r>
          </a:p>
          <a:p>
            <a:pPr lvl="1"/>
            <a:r>
              <a:rPr lang="en-US" dirty="0"/>
              <a:t>Jesus Godhead – He is the author and perfector of our faith.</a:t>
            </a:r>
          </a:p>
        </p:txBody>
      </p:sp>
      <p:sp>
        <p:nvSpPr>
          <p:cNvPr id="4" name="TextBox 3">
            <a:extLst>
              <a:ext uri="{FF2B5EF4-FFF2-40B4-BE49-F238E27FC236}">
                <a16:creationId xmlns:a16="http://schemas.microsoft.com/office/drawing/2014/main" id="{4735CA74-4E07-E096-DD2C-8CF0DBDE92C4}"/>
              </a:ext>
            </a:extLst>
          </p:cNvPr>
          <p:cNvSpPr txBox="1"/>
          <p:nvPr/>
        </p:nvSpPr>
        <p:spPr>
          <a:xfrm>
            <a:off x="738189" y="5882294"/>
            <a:ext cx="1071562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a:t>Hebrews 12:2 looking unto Jesus, the author and finisher of our faith, who for the joy that was set before Him endured the cross, despising the shame, and has sat down at the right hand of the throne of God.</a:t>
            </a:r>
            <a:endParaRPr lang="en-US" sz="2000" dirty="0">
              <a:solidFill>
                <a:schemeClr val="bg1"/>
              </a:solidFill>
              <a:latin typeface="Aptos Black" panose="020F0502020204030204" pitchFamily="34" charset="0"/>
            </a:endParaRPr>
          </a:p>
        </p:txBody>
      </p:sp>
    </p:spTree>
    <p:extLst>
      <p:ext uri="{BB962C8B-B14F-4D97-AF65-F5344CB8AC3E}">
        <p14:creationId xmlns:p14="http://schemas.microsoft.com/office/powerpoint/2010/main" val="418589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0331-B2A9-27E6-1C4C-DBFA41340E5F}"/>
              </a:ext>
            </a:extLst>
          </p:cNvPr>
          <p:cNvSpPr>
            <a:spLocks noGrp="1"/>
          </p:cNvSpPr>
          <p:nvPr>
            <p:ph type="title"/>
          </p:nvPr>
        </p:nvSpPr>
        <p:spPr/>
        <p:txBody>
          <a:bodyPr>
            <a:normAutofit fontScale="90000"/>
          </a:bodyPr>
          <a:lstStyle/>
          <a:p>
            <a:r>
              <a:rPr lang="en-US"/>
              <a:t>God’s Sovereignty</a:t>
            </a:r>
            <a:br>
              <a:rPr lang="en-US"/>
            </a:br>
            <a:r>
              <a:rPr lang="en-US"/>
              <a:t>does what I do matter?</a:t>
            </a:r>
          </a:p>
        </p:txBody>
      </p:sp>
      <p:sp>
        <p:nvSpPr>
          <p:cNvPr id="3" name="Text Placeholder 2">
            <a:extLst>
              <a:ext uri="{FF2B5EF4-FFF2-40B4-BE49-F238E27FC236}">
                <a16:creationId xmlns:a16="http://schemas.microsoft.com/office/drawing/2014/main" id="{2D8E5615-0431-7EF8-9834-D31BBAD1B966}"/>
              </a:ext>
            </a:extLst>
          </p:cNvPr>
          <p:cNvSpPr>
            <a:spLocks noGrp="1"/>
          </p:cNvSpPr>
          <p:nvPr>
            <p:ph type="body" idx="4294967295"/>
          </p:nvPr>
        </p:nvSpPr>
        <p:spPr/>
        <p:txBody>
          <a:bodyPr>
            <a:normAutofit lnSpcReduction="10000"/>
          </a:bodyPr>
          <a:lstStyle/>
          <a:p>
            <a:r>
              <a:rPr lang="en-US" dirty="0"/>
              <a:t>Is God</a:t>
            </a:r>
            <a:r>
              <a:rPr lang="en-US" baseline="0" dirty="0"/>
              <a:t> the Author of Sin?</a:t>
            </a:r>
          </a:p>
          <a:p>
            <a:r>
              <a:rPr lang="en-US" baseline="0" dirty="0"/>
              <a:t>If God is Sovereign, am I responsible for my Sin?</a:t>
            </a:r>
          </a:p>
          <a:p>
            <a:r>
              <a:rPr lang="en-US" baseline="0" dirty="0"/>
              <a:t>Does God Elect people to Heaven and to Hell?</a:t>
            </a:r>
          </a:p>
          <a:p>
            <a:r>
              <a:rPr lang="en-US" baseline="0" dirty="0"/>
              <a:t>If God is Sovereign, why do we evangelize?</a:t>
            </a:r>
          </a:p>
          <a:p>
            <a:r>
              <a:rPr lang="en-US" dirty="0"/>
              <a:t>Does Free Will exist?</a:t>
            </a:r>
          </a:p>
          <a:p>
            <a:r>
              <a:rPr lang="en-US" dirty="0"/>
              <a:t>Why is there evil?</a:t>
            </a:r>
          </a:p>
          <a:p>
            <a:pPr lvl="0"/>
            <a:r>
              <a:rPr lang="en-US" dirty="0"/>
              <a:t>Why isn't everyone saved?</a:t>
            </a:r>
          </a:p>
        </p:txBody>
      </p:sp>
    </p:spTree>
    <p:extLst>
      <p:ext uri="{BB962C8B-B14F-4D97-AF65-F5344CB8AC3E}">
        <p14:creationId xmlns:p14="http://schemas.microsoft.com/office/powerpoint/2010/main" val="306882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E8E5-4C9F-5B3C-7F61-8EDB1F03638A}"/>
              </a:ext>
            </a:extLst>
          </p:cNvPr>
          <p:cNvSpPr>
            <a:spLocks noGrp="1"/>
          </p:cNvSpPr>
          <p:nvPr>
            <p:ph type="title"/>
          </p:nvPr>
        </p:nvSpPr>
        <p:spPr/>
        <p:txBody>
          <a:bodyPr/>
          <a:lstStyle/>
          <a:p>
            <a:r>
              <a:rPr lang="en-US" dirty="0"/>
              <a:t>God’s Sovereignty:  What do we mean?</a:t>
            </a:r>
          </a:p>
        </p:txBody>
      </p:sp>
      <p:sp>
        <p:nvSpPr>
          <p:cNvPr id="3" name="Content Placeholder 2">
            <a:extLst>
              <a:ext uri="{FF2B5EF4-FFF2-40B4-BE49-F238E27FC236}">
                <a16:creationId xmlns:a16="http://schemas.microsoft.com/office/drawing/2014/main" id="{B9AE2D5F-69FE-876F-57E4-3824FB15C8C5}"/>
              </a:ext>
            </a:extLst>
          </p:cNvPr>
          <p:cNvSpPr>
            <a:spLocks noGrp="1"/>
          </p:cNvSpPr>
          <p:nvPr>
            <p:ph idx="1"/>
          </p:nvPr>
        </p:nvSpPr>
        <p:spPr/>
        <p:txBody>
          <a:bodyPr>
            <a:normAutofit fontScale="92500" lnSpcReduction="10000"/>
          </a:bodyPr>
          <a:lstStyle/>
          <a:p>
            <a:pPr marL="0" indent="0">
              <a:buNone/>
            </a:pPr>
            <a:r>
              <a:rPr lang="en-US" dirty="0"/>
              <a:t>Isaiah 46:9-13 … </a:t>
            </a:r>
            <a:r>
              <a:rPr lang="en-US" b="1" dirty="0">
                <a:solidFill>
                  <a:srgbClr val="FF0000"/>
                </a:solidFill>
              </a:rPr>
              <a:t>For I am God, and there is no other; I am God, and there is none like Me, Declaring the end from the beginning</a:t>
            </a:r>
            <a:r>
              <a:rPr lang="en-US" dirty="0"/>
              <a:t>, And from </a:t>
            </a:r>
            <a:r>
              <a:rPr lang="en-US" b="1" dirty="0">
                <a:solidFill>
                  <a:srgbClr val="FF0000"/>
                </a:solidFill>
              </a:rPr>
              <a:t>ancient times things that are not yet done</a:t>
            </a:r>
            <a:r>
              <a:rPr lang="en-US" dirty="0"/>
              <a:t>, Saying, My counsel shall stand, </a:t>
            </a:r>
            <a:r>
              <a:rPr lang="en-US" b="1" dirty="0">
                <a:solidFill>
                  <a:srgbClr val="FF0000"/>
                </a:solidFill>
              </a:rPr>
              <a:t>And I will do all My pleasure,’</a:t>
            </a:r>
            <a:br>
              <a:rPr lang="en-US" b="1" dirty="0">
                <a:solidFill>
                  <a:srgbClr val="FF0000"/>
                </a:solidFill>
              </a:rPr>
            </a:br>
            <a:r>
              <a:rPr lang="en-US" b="1" dirty="0">
                <a:solidFill>
                  <a:schemeClr val="accent2">
                    <a:lumMod val="75000"/>
                  </a:schemeClr>
                </a:solidFill>
              </a:rPr>
              <a:t>Calling a bird of prey from the east, The man who executes My counsel, from a far country. Indeed I have spoken it; I will also bring it to pass. I have purposed it; I will also do it.</a:t>
            </a:r>
            <a:br>
              <a:rPr lang="en-US" dirty="0"/>
            </a:br>
            <a:r>
              <a:rPr lang="en-US" b="1" dirty="0">
                <a:solidFill>
                  <a:schemeClr val="accent3">
                    <a:lumMod val="75000"/>
                  </a:schemeClr>
                </a:solidFill>
              </a:rPr>
              <a:t>“Listen to Me, you stubborn-hearted, Who are far from righteousness: I bring My righteousness near, it shall not be far off; My salvation shall not linger. And I will place salvation in Zion, For Israel My glory.</a:t>
            </a:r>
          </a:p>
        </p:txBody>
      </p:sp>
      <p:sp>
        <p:nvSpPr>
          <p:cNvPr id="4" name="TextBox 3">
            <a:extLst>
              <a:ext uri="{FF2B5EF4-FFF2-40B4-BE49-F238E27FC236}">
                <a16:creationId xmlns:a16="http://schemas.microsoft.com/office/drawing/2014/main" id="{0CB83497-76F2-EE2B-AE56-65265E6DD0FE}"/>
              </a:ext>
            </a:extLst>
          </p:cNvPr>
          <p:cNvSpPr txBox="1"/>
          <p:nvPr/>
        </p:nvSpPr>
        <p:spPr>
          <a:xfrm>
            <a:off x="1647824" y="5757362"/>
            <a:ext cx="8686801"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solidFill>
                  <a:schemeClr val="bg1"/>
                </a:solidFill>
                <a:latin typeface="Aptos Black" panose="020F0502020204030204" pitchFamily="34" charset="0"/>
              </a:rPr>
              <a:t>All Control over All Things for All Time, for His Pleasure</a:t>
            </a:r>
            <a:br>
              <a:rPr lang="en-US" sz="2400" dirty="0">
                <a:solidFill>
                  <a:schemeClr val="bg1"/>
                </a:solidFill>
                <a:latin typeface="Aptos Black" panose="020F0502020204030204" pitchFamily="34" charset="0"/>
              </a:rPr>
            </a:br>
            <a:r>
              <a:rPr lang="en-US" sz="2400" dirty="0">
                <a:solidFill>
                  <a:schemeClr val="bg1"/>
                </a:solidFill>
                <a:latin typeface="Aptos Black" panose="020F0502020204030204" pitchFamily="34" charset="0"/>
              </a:rPr>
              <a:t>He Speaks and Does.  And Promises Salvation</a:t>
            </a:r>
          </a:p>
        </p:txBody>
      </p:sp>
    </p:spTree>
    <p:extLst>
      <p:ext uri="{BB962C8B-B14F-4D97-AF65-F5344CB8AC3E}">
        <p14:creationId xmlns:p14="http://schemas.microsoft.com/office/powerpoint/2010/main" val="20849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DBDC-0244-1978-D77A-274CC1A23FDD}"/>
              </a:ext>
            </a:extLst>
          </p:cNvPr>
          <p:cNvSpPr>
            <a:spLocks noGrp="1"/>
          </p:cNvSpPr>
          <p:nvPr>
            <p:ph type="title"/>
          </p:nvPr>
        </p:nvSpPr>
        <p:spPr/>
        <p:txBody>
          <a:bodyPr>
            <a:normAutofit fontScale="90000"/>
          </a:bodyPr>
          <a:lstStyle/>
          <a:p>
            <a:pPr algn="l">
              <a:tabLst>
                <a:tab pos="2286000" algn="ctr"/>
                <a:tab pos="4572000" algn="ctr"/>
                <a:tab pos="6858000" algn="ctr"/>
              </a:tabLst>
            </a:pPr>
            <a:r>
              <a:rPr lang="en-US" dirty="0"/>
              <a:t>	Sovereignty	</a:t>
            </a:r>
            <a:r>
              <a:rPr lang="en-US" dirty="0">
                <a:sym typeface="Wingdings" panose="05000000000000000000" pitchFamily="2" charset="2"/>
              </a:rPr>
              <a:t>	Predestination</a:t>
            </a:r>
            <a:br>
              <a:rPr lang="en-US" dirty="0">
                <a:sym typeface="Wingdings" panose="05000000000000000000" pitchFamily="2" charset="2"/>
              </a:rPr>
            </a:br>
            <a:r>
              <a:rPr lang="en-US" dirty="0">
                <a:sym typeface="Wingdings" panose="05000000000000000000" pitchFamily="2" charset="2"/>
              </a:rPr>
              <a:t>	(God)		(Man)</a:t>
            </a:r>
            <a:endParaRPr lang="en-US" dirty="0"/>
          </a:p>
        </p:txBody>
      </p:sp>
      <p:sp>
        <p:nvSpPr>
          <p:cNvPr id="3" name="Content Placeholder 2">
            <a:extLst>
              <a:ext uri="{FF2B5EF4-FFF2-40B4-BE49-F238E27FC236}">
                <a16:creationId xmlns:a16="http://schemas.microsoft.com/office/drawing/2014/main" id="{848EC202-DC05-B374-6541-F67D140FEFB3}"/>
              </a:ext>
            </a:extLst>
          </p:cNvPr>
          <p:cNvSpPr>
            <a:spLocks noGrp="1"/>
          </p:cNvSpPr>
          <p:nvPr>
            <p:ph idx="1"/>
          </p:nvPr>
        </p:nvSpPr>
        <p:spPr/>
        <p:txBody>
          <a:bodyPr>
            <a:normAutofit fontScale="85000" lnSpcReduction="10000"/>
          </a:bodyPr>
          <a:lstStyle/>
          <a:p>
            <a:r>
              <a:rPr lang="en-US" dirty="0"/>
              <a:t>Ephesians 1:3-6 Blessed be the God and Father of our Lord Jesus Christ, who has blessed us with every spiritual blessing in the heavenly places in Christ, just as He chose us in Him before the foundation of the world, that we should be holy and without blame before Him in love, having </a:t>
            </a:r>
            <a:r>
              <a:rPr lang="en-US" b="1" dirty="0">
                <a:solidFill>
                  <a:srgbClr val="FF0000"/>
                </a:solidFill>
              </a:rPr>
              <a:t>predestined us to adoption as sons by Jesus Christ to Himself</a:t>
            </a:r>
            <a:r>
              <a:rPr lang="en-US" dirty="0"/>
              <a:t>, according to the good pleasure of His will, to the praise of the glory of His grace, by which He made us accepted in the Beloved.</a:t>
            </a:r>
          </a:p>
          <a:p>
            <a:r>
              <a:rPr lang="en-US" dirty="0"/>
              <a:t>Romans 8:28-30 And we know that all things work together for good to those who love God, to those who are the called according to His purpose. For whom He foreknew, He also </a:t>
            </a:r>
            <a:r>
              <a:rPr lang="en-US" b="1" dirty="0">
                <a:solidFill>
                  <a:srgbClr val="FF0000"/>
                </a:solidFill>
              </a:rPr>
              <a:t>predestined to be conformed to the image of His Son</a:t>
            </a:r>
            <a:r>
              <a:rPr lang="en-US" dirty="0"/>
              <a:t>, that He might be the firstborn among many brethren. Moreover whom He predestined, these He also called; whom He called, these He also justified; and whom He justified, these He also glorified.</a:t>
            </a:r>
          </a:p>
        </p:txBody>
      </p:sp>
      <p:sp>
        <p:nvSpPr>
          <p:cNvPr id="4" name="TextBox 3">
            <a:extLst>
              <a:ext uri="{FF2B5EF4-FFF2-40B4-BE49-F238E27FC236}">
                <a16:creationId xmlns:a16="http://schemas.microsoft.com/office/drawing/2014/main" id="{41D04D75-8A75-15FA-00CB-EBB56B413D5D}"/>
              </a:ext>
            </a:extLst>
          </p:cNvPr>
          <p:cNvSpPr txBox="1"/>
          <p:nvPr/>
        </p:nvSpPr>
        <p:spPr>
          <a:xfrm>
            <a:off x="1657349" y="5915968"/>
            <a:ext cx="8686801"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solidFill>
                  <a:schemeClr val="bg1"/>
                </a:solidFill>
                <a:latin typeface="Aptos Black" panose="020F0502020204030204" pitchFamily="34" charset="0"/>
              </a:rPr>
              <a:t>Predestination is about Salvation</a:t>
            </a:r>
          </a:p>
        </p:txBody>
      </p:sp>
    </p:spTree>
    <p:extLst>
      <p:ext uri="{BB962C8B-B14F-4D97-AF65-F5344CB8AC3E}">
        <p14:creationId xmlns:p14="http://schemas.microsoft.com/office/powerpoint/2010/main" val="429420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39C6-11E4-EAF3-EE29-39B73F21B4AF}"/>
              </a:ext>
            </a:extLst>
          </p:cNvPr>
          <p:cNvSpPr>
            <a:spLocks noGrp="1"/>
          </p:cNvSpPr>
          <p:nvPr>
            <p:ph type="title"/>
          </p:nvPr>
        </p:nvSpPr>
        <p:spPr/>
        <p:txBody>
          <a:bodyPr/>
          <a:lstStyle/>
          <a:p>
            <a:r>
              <a:rPr lang="en-US" dirty="0"/>
              <a:t>So What?  Why even talk about it?</a:t>
            </a:r>
          </a:p>
        </p:txBody>
      </p:sp>
      <p:sp>
        <p:nvSpPr>
          <p:cNvPr id="3" name="Content Placeholder 2">
            <a:extLst>
              <a:ext uri="{FF2B5EF4-FFF2-40B4-BE49-F238E27FC236}">
                <a16:creationId xmlns:a16="http://schemas.microsoft.com/office/drawing/2014/main" id="{8EC7E2F6-2EDE-03B8-5F76-B6A17B04F769}"/>
              </a:ext>
            </a:extLst>
          </p:cNvPr>
          <p:cNvSpPr>
            <a:spLocks noGrp="1"/>
          </p:cNvSpPr>
          <p:nvPr>
            <p:ph idx="1"/>
          </p:nvPr>
        </p:nvSpPr>
        <p:spPr/>
        <p:txBody>
          <a:bodyPr/>
          <a:lstStyle/>
          <a:p>
            <a:pPr marL="0" indent="0">
              <a:buNone/>
            </a:pPr>
            <a:r>
              <a:rPr lang="en-US" dirty="0"/>
              <a:t>ANSWER:  We can’t understand Salvation without it.</a:t>
            </a:r>
          </a:p>
          <a:p>
            <a:pPr marL="0" indent="0">
              <a:buNone/>
            </a:pPr>
            <a:r>
              <a:rPr lang="en-US" dirty="0"/>
              <a:t>John 3:16-18 For God so loved the world that He gave His only begotten Son, that whoever believes in Him should not perish but have everlasting life. For God did not send His Son into the world to condemn the world, but that the world through Him might be saved.  He who believes in Him is not condemned; but he who does not believe </a:t>
            </a:r>
            <a:r>
              <a:rPr lang="en-US" b="1" dirty="0">
                <a:solidFill>
                  <a:srgbClr val="FF0000"/>
                </a:solidFill>
              </a:rPr>
              <a:t>is condemned already</a:t>
            </a:r>
            <a:r>
              <a:rPr lang="en-US" dirty="0"/>
              <a:t>, because he has not believed in the name of the only begotten Son of God.</a:t>
            </a:r>
          </a:p>
        </p:txBody>
      </p:sp>
      <p:sp>
        <p:nvSpPr>
          <p:cNvPr id="4" name="TextBox 3">
            <a:extLst>
              <a:ext uri="{FF2B5EF4-FFF2-40B4-BE49-F238E27FC236}">
                <a16:creationId xmlns:a16="http://schemas.microsoft.com/office/drawing/2014/main" id="{98527B95-73F5-DFE2-F10A-0EDD60698552}"/>
              </a:ext>
            </a:extLst>
          </p:cNvPr>
          <p:cNvSpPr txBox="1"/>
          <p:nvPr/>
        </p:nvSpPr>
        <p:spPr>
          <a:xfrm>
            <a:off x="738189" y="5460369"/>
            <a:ext cx="1071562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solidFill>
                  <a:schemeClr val="bg1"/>
                </a:solidFill>
                <a:latin typeface="Aptos Black" panose="020F0502020204030204" pitchFamily="34" charset="0"/>
              </a:rPr>
              <a:t>Without Salvation, God’s Sovereignty doesn’t matter. </a:t>
            </a:r>
          </a:p>
          <a:p>
            <a:pPr algn="ctr"/>
            <a:r>
              <a:rPr lang="en-US" sz="2400" dirty="0">
                <a:solidFill>
                  <a:schemeClr val="bg1"/>
                </a:solidFill>
                <a:latin typeface="Aptos Black" panose="020F0502020204030204" pitchFamily="34" charset="0"/>
              </a:rPr>
              <a:t>God’s Love makes Predestination personal</a:t>
            </a:r>
          </a:p>
        </p:txBody>
      </p:sp>
    </p:spTree>
    <p:extLst>
      <p:ext uri="{BB962C8B-B14F-4D97-AF65-F5344CB8AC3E}">
        <p14:creationId xmlns:p14="http://schemas.microsoft.com/office/powerpoint/2010/main" val="279055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0D13-BD17-8FD8-B1D4-3F2CED9063AD}"/>
              </a:ext>
            </a:extLst>
          </p:cNvPr>
          <p:cNvSpPr>
            <a:spLocks noGrp="1"/>
          </p:cNvSpPr>
          <p:nvPr>
            <p:ph type="title"/>
          </p:nvPr>
        </p:nvSpPr>
        <p:spPr/>
        <p:txBody>
          <a:bodyPr>
            <a:normAutofit fontScale="90000"/>
          </a:bodyPr>
          <a:lstStyle/>
          <a:p>
            <a:r>
              <a:rPr lang="en-US" dirty="0"/>
              <a:t>Thought Experiment</a:t>
            </a:r>
            <a:br>
              <a:rPr lang="en-US" dirty="0"/>
            </a:br>
            <a:r>
              <a:rPr lang="en-US" b="1" i="1" dirty="0"/>
              <a:t>An Author writes a story about his Son</a:t>
            </a:r>
          </a:p>
        </p:txBody>
      </p:sp>
      <p:sp>
        <p:nvSpPr>
          <p:cNvPr id="3" name="Content Placeholder 2">
            <a:extLst>
              <a:ext uri="{FF2B5EF4-FFF2-40B4-BE49-F238E27FC236}">
                <a16:creationId xmlns:a16="http://schemas.microsoft.com/office/drawing/2014/main" id="{663C7883-8D5A-4236-39D3-AAC9F14430BB}"/>
              </a:ext>
            </a:extLst>
          </p:cNvPr>
          <p:cNvSpPr>
            <a:spLocks noGrp="1"/>
          </p:cNvSpPr>
          <p:nvPr>
            <p:ph idx="1"/>
          </p:nvPr>
        </p:nvSpPr>
        <p:spPr>
          <a:xfrm>
            <a:off x="6136214" y="2770909"/>
            <a:ext cx="5358245" cy="3318936"/>
          </a:xfrm>
        </p:spPr>
        <p:txBody>
          <a:bodyPr>
            <a:normAutofit/>
          </a:bodyPr>
          <a:lstStyle/>
          <a:p>
            <a:pPr>
              <a:buFont typeface="Wingdings" panose="05000000000000000000" pitchFamily="2" charset="2"/>
              <a:buChar char="q"/>
            </a:pPr>
            <a:r>
              <a:rPr lang="en-US" dirty="0"/>
              <a:t>Who is Redeemed, and who is Condemned in the Story, and why?</a:t>
            </a:r>
          </a:p>
          <a:p>
            <a:pPr>
              <a:buFont typeface="Wingdings" panose="05000000000000000000" pitchFamily="2" charset="2"/>
              <a:buChar char="q"/>
            </a:pPr>
            <a:r>
              <a:rPr lang="en-US" dirty="0"/>
              <a:t>How does the author feel about the characters?</a:t>
            </a:r>
          </a:p>
          <a:p>
            <a:pPr>
              <a:buFont typeface="Wingdings" panose="05000000000000000000" pitchFamily="2" charset="2"/>
              <a:buChar char="q"/>
            </a:pPr>
            <a:r>
              <a:rPr lang="en-US" dirty="0"/>
              <a:t>Did the author betray the son?</a:t>
            </a:r>
          </a:p>
          <a:p>
            <a:pPr>
              <a:buFont typeface="Wingdings" panose="05000000000000000000" pitchFamily="2" charset="2"/>
              <a:buChar char="q"/>
            </a:pPr>
            <a:r>
              <a:rPr lang="en-US" dirty="0"/>
              <a:t>Is the author Sovereign, and are Characters ONE and TWO predestined?</a:t>
            </a:r>
          </a:p>
        </p:txBody>
      </p:sp>
      <p:graphicFrame>
        <p:nvGraphicFramePr>
          <p:cNvPr id="4" name="Diagram 3">
            <a:extLst>
              <a:ext uri="{FF2B5EF4-FFF2-40B4-BE49-F238E27FC236}">
                <a16:creationId xmlns:a16="http://schemas.microsoft.com/office/drawing/2014/main" id="{4520FF0E-205A-A2F9-14BE-39A38A4692C2}"/>
              </a:ext>
            </a:extLst>
          </p:cNvPr>
          <p:cNvGraphicFramePr/>
          <p:nvPr>
            <p:extLst>
              <p:ext uri="{D42A27DB-BD31-4B8C-83A1-F6EECF244321}">
                <p14:modId xmlns:p14="http://schemas.microsoft.com/office/powerpoint/2010/main" val="3928407418"/>
              </p:ext>
            </p:extLst>
          </p:nvPr>
        </p:nvGraphicFramePr>
        <p:xfrm>
          <a:off x="654628" y="2907990"/>
          <a:ext cx="5358244" cy="316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6E193A9-3AAC-70C5-9D2B-2FF4DB11E753}"/>
              </a:ext>
            </a:extLst>
          </p:cNvPr>
          <p:cNvSpPr/>
          <p:nvPr/>
        </p:nvSpPr>
        <p:spPr>
          <a:xfrm>
            <a:off x="1875180" y="2338721"/>
            <a:ext cx="4148083" cy="707886"/>
          </a:xfrm>
          <a:prstGeom prst="rect">
            <a:avLst/>
          </a:prstGeom>
          <a:noFill/>
        </p:spPr>
        <p:txBody>
          <a:bodyPr wrap="square" lIns="91440" tIns="45720" rIns="91440" bIns="45720">
            <a:spAutoFit/>
          </a:bodyPr>
          <a:lstStyle/>
          <a:p>
            <a:pPr algn="ctr"/>
            <a:r>
              <a:rPr lang="en-US" sz="4000" b="1" dirty="0">
                <a:ln w="12700">
                  <a:noFill/>
                  <a:prstDash val="solid"/>
                </a:ln>
                <a:solidFill>
                  <a:srgbClr val="FF0000"/>
                </a:solidFill>
                <a:effectLst>
                  <a:outerShdw dist="38100" dir="2640000" algn="bl" rotWithShape="0">
                    <a:schemeClr val="accent1"/>
                  </a:outerShdw>
                </a:effectLst>
              </a:rPr>
              <a:t>Character arc</a:t>
            </a:r>
          </a:p>
        </p:txBody>
      </p:sp>
    </p:spTree>
    <p:extLst>
      <p:ext uri="{BB962C8B-B14F-4D97-AF65-F5344CB8AC3E}">
        <p14:creationId xmlns:p14="http://schemas.microsoft.com/office/powerpoint/2010/main" val="213281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6EE23-92F9-4C6D-10D3-EF225C147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E9D8B-7CE9-F104-0557-D14E9F937251}"/>
              </a:ext>
            </a:extLst>
          </p:cNvPr>
          <p:cNvSpPr>
            <a:spLocks noGrp="1"/>
          </p:cNvSpPr>
          <p:nvPr>
            <p:ph type="title"/>
          </p:nvPr>
        </p:nvSpPr>
        <p:spPr/>
        <p:txBody>
          <a:bodyPr>
            <a:normAutofit/>
          </a:bodyPr>
          <a:lstStyle/>
          <a:p>
            <a:r>
              <a:rPr lang="en-US" dirty="0"/>
              <a:t>God’s Sovereignty: Scriptural Examples</a:t>
            </a:r>
          </a:p>
        </p:txBody>
      </p:sp>
      <p:sp>
        <p:nvSpPr>
          <p:cNvPr id="3" name="Text Placeholder 2">
            <a:extLst>
              <a:ext uri="{FF2B5EF4-FFF2-40B4-BE49-F238E27FC236}">
                <a16:creationId xmlns:a16="http://schemas.microsoft.com/office/drawing/2014/main" id="{D7D45836-EBD0-04BF-0BDF-B5FE66F6A36C}"/>
              </a:ext>
            </a:extLst>
          </p:cNvPr>
          <p:cNvSpPr>
            <a:spLocks noGrp="1"/>
          </p:cNvSpPr>
          <p:nvPr>
            <p:ph type="body" idx="4294967295"/>
          </p:nvPr>
        </p:nvSpPr>
        <p:spPr/>
        <p:txBody>
          <a:bodyPr>
            <a:normAutofit/>
          </a:bodyPr>
          <a:lstStyle/>
          <a:p>
            <a:r>
              <a:rPr lang="en-US" dirty="0"/>
              <a:t>Malachi 1:2-3 “I have loved you,” says the LORD.</a:t>
            </a:r>
            <a:br>
              <a:rPr lang="en-US" dirty="0"/>
            </a:br>
            <a:r>
              <a:rPr lang="en-US" dirty="0"/>
              <a:t>“Yet you say, ‘In what way have You loved us?’</a:t>
            </a:r>
            <a:br>
              <a:rPr lang="en-US" dirty="0"/>
            </a:br>
            <a:r>
              <a:rPr lang="en-US" dirty="0"/>
              <a:t>Was not Esau Jacob’s brother?”</a:t>
            </a:r>
            <a:br>
              <a:rPr lang="en-US" dirty="0"/>
            </a:br>
            <a:r>
              <a:rPr lang="en-US" dirty="0"/>
              <a:t>Says the LORD.</a:t>
            </a:r>
            <a:br>
              <a:rPr lang="en-US" dirty="0"/>
            </a:br>
            <a:r>
              <a:rPr lang="en-US" dirty="0"/>
              <a:t>“Yet Jacob I have loved;</a:t>
            </a:r>
            <a:br>
              <a:rPr lang="en-US" dirty="0"/>
            </a:br>
            <a:r>
              <a:rPr lang="en-US" dirty="0"/>
              <a:t>But Esau I have hated,</a:t>
            </a:r>
            <a:br>
              <a:rPr lang="en-US" dirty="0"/>
            </a:br>
            <a:r>
              <a:rPr lang="en-US" dirty="0"/>
              <a:t>And laid waste his mountains and his heritage</a:t>
            </a:r>
            <a:br>
              <a:rPr lang="en-US" dirty="0"/>
            </a:br>
            <a:r>
              <a:rPr lang="en-US" dirty="0"/>
              <a:t>For the jackals of the wilderness.”</a:t>
            </a:r>
          </a:p>
        </p:txBody>
      </p:sp>
    </p:spTree>
    <p:extLst>
      <p:ext uri="{BB962C8B-B14F-4D97-AF65-F5344CB8AC3E}">
        <p14:creationId xmlns:p14="http://schemas.microsoft.com/office/powerpoint/2010/main" val="272994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CF27-549E-6A4B-B979-058464B18069}"/>
              </a:ext>
            </a:extLst>
          </p:cNvPr>
          <p:cNvSpPr>
            <a:spLocks noGrp="1"/>
          </p:cNvSpPr>
          <p:nvPr>
            <p:ph type="title"/>
          </p:nvPr>
        </p:nvSpPr>
        <p:spPr/>
        <p:txBody>
          <a:bodyPr>
            <a:normAutofit/>
          </a:bodyPr>
          <a:lstStyle/>
          <a:p>
            <a:r>
              <a:rPr lang="en-US" dirty="0"/>
              <a:t>God’s Sovereignty: Scriptural Examples</a:t>
            </a:r>
          </a:p>
        </p:txBody>
      </p:sp>
      <p:sp>
        <p:nvSpPr>
          <p:cNvPr id="3" name="Text Placeholder 2">
            <a:extLst>
              <a:ext uri="{FF2B5EF4-FFF2-40B4-BE49-F238E27FC236}">
                <a16:creationId xmlns:a16="http://schemas.microsoft.com/office/drawing/2014/main" id="{18DE2CB4-18F3-FA2D-C57F-871C9E94AF6A}"/>
              </a:ext>
            </a:extLst>
          </p:cNvPr>
          <p:cNvSpPr>
            <a:spLocks noGrp="1"/>
          </p:cNvSpPr>
          <p:nvPr>
            <p:ph type="body" idx="4294967295"/>
          </p:nvPr>
        </p:nvSpPr>
        <p:spPr/>
        <p:txBody>
          <a:bodyPr>
            <a:normAutofit/>
          </a:bodyPr>
          <a:lstStyle/>
          <a:p>
            <a:r>
              <a:rPr lang="en-US" dirty="0"/>
              <a:t>Romans 9:14-18 What shall we say then? Is there unrighteousness with God? Certainly not! For He says to Moses, “I will have mercy on whomever I will have mercy, and I will have compassion on whomever I will have compassion.” So then it is not of him who wills, nor of him who runs, but of God who shows mercy. For the Scripture says to the Pharaoh, “For this very purpose I have raised you up, that I may show My power in you, and that My name may be declared in all the earth.” Therefore He has mercy on whom He wills, and whom He wills He hardens.</a:t>
            </a:r>
          </a:p>
        </p:txBody>
      </p:sp>
    </p:spTree>
    <p:extLst>
      <p:ext uri="{BB962C8B-B14F-4D97-AF65-F5344CB8AC3E}">
        <p14:creationId xmlns:p14="http://schemas.microsoft.com/office/powerpoint/2010/main" val="292181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98345-523E-5DEB-AB04-6378D6F03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3A682-E4AF-63AC-D2BC-F607BD373BB6}"/>
              </a:ext>
            </a:extLst>
          </p:cNvPr>
          <p:cNvSpPr>
            <a:spLocks noGrp="1"/>
          </p:cNvSpPr>
          <p:nvPr>
            <p:ph type="title"/>
          </p:nvPr>
        </p:nvSpPr>
        <p:spPr/>
        <p:txBody>
          <a:bodyPr>
            <a:normAutofit/>
          </a:bodyPr>
          <a:lstStyle/>
          <a:p>
            <a:r>
              <a:rPr lang="en-US" dirty="0"/>
              <a:t>God’s Sovereignty: Paul’s Argument </a:t>
            </a:r>
          </a:p>
        </p:txBody>
      </p:sp>
      <p:sp>
        <p:nvSpPr>
          <p:cNvPr id="3" name="Text Placeholder 2">
            <a:extLst>
              <a:ext uri="{FF2B5EF4-FFF2-40B4-BE49-F238E27FC236}">
                <a16:creationId xmlns:a16="http://schemas.microsoft.com/office/drawing/2014/main" id="{411C80DF-D484-44FC-9C1C-51241B418B50}"/>
              </a:ext>
            </a:extLst>
          </p:cNvPr>
          <p:cNvSpPr>
            <a:spLocks noGrp="1"/>
          </p:cNvSpPr>
          <p:nvPr>
            <p:ph type="body" idx="4294967295"/>
          </p:nvPr>
        </p:nvSpPr>
        <p:spPr/>
        <p:txBody>
          <a:bodyPr>
            <a:normAutofit fontScale="92500" lnSpcReduction="10000"/>
          </a:bodyPr>
          <a:lstStyle/>
          <a:p>
            <a:r>
              <a:rPr lang="en-US" dirty="0"/>
              <a:t>Romans 9:19-24 You will say to me then, “Why does He still find fault? For who has resisted His will?” But indeed, O man, who are you to reply against God? Will the thing formed say to him who formed it, “Why have you made me like this?” Does not the potter have power over the clay, from the same lump to make one vessel for honor and another for dishonor?</a:t>
            </a:r>
            <a:br>
              <a:rPr lang="en-US" dirty="0"/>
            </a:br>
            <a:r>
              <a:rPr lang="en-US" dirty="0"/>
              <a:t>What if God, wanting to show His wrath and to make His power known, endured with much longsuffering the vessels of wrath prepared for destruction, and that He might make known the riches of His glory on the vessels of mercy, which He had prepared beforehand for glory, even us whom He called, not of the Jews only, but also of the Gentiles?</a:t>
            </a:r>
          </a:p>
        </p:txBody>
      </p:sp>
    </p:spTree>
    <p:extLst>
      <p:ext uri="{BB962C8B-B14F-4D97-AF65-F5344CB8AC3E}">
        <p14:creationId xmlns:p14="http://schemas.microsoft.com/office/powerpoint/2010/main" val="1830007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2511</Words>
  <Application>Microsoft Office PowerPoint</Application>
  <PresentationFormat>Widescreen</PresentationFormat>
  <Paragraphs>117</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Black</vt:lpstr>
      <vt:lpstr>Arial</vt:lpstr>
      <vt:lpstr>Garamond</vt:lpstr>
      <vt:lpstr>Wingdings</vt:lpstr>
      <vt:lpstr>Organic</vt:lpstr>
      <vt:lpstr>Hard Questions for Christians</vt:lpstr>
      <vt:lpstr>God’s Sovereignty does what I do matter?</vt:lpstr>
      <vt:lpstr>God’s Sovereignty:  What do we mean?</vt:lpstr>
      <vt:lpstr> Sovereignty  Predestination  (God)  (Man)</vt:lpstr>
      <vt:lpstr>So What?  Why even talk about it?</vt:lpstr>
      <vt:lpstr>Thought Experiment An Author writes a story about his Son</vt:lpstr>
      <vt:lpstr>God’s Sovereignty: Scriptural Examples</vt:lpstr>
      <vt:lpstr>God’s Sovereignty: Scriptural Examples</vt:lpstr>
      <vt:lpstr>God’s Sovereignty: Paul’s Argument </vt:lpstr>
      <vt:lpstr>God’s Sovereignty vs. God’s Fairness</vt:lpstr>
      <vt:lpstr>God’s is Fair;  And God Elects</vt:lpstr>
      <vt:lpstr>God’s Sovereignty:  Judgement of Man is reserved for the Son of Man</vt:lpstr>
      <vt:lpstr>God’s Sovereignty: Jesus</vt:lpstr>
      <vt:lpstr>Jesus reconciles God’s Justice with his Sovereignty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cp:revision>
  <dcterms:created xsi:type="dcterms:W3CDTF">2024-09-08T13:12:46Z</dcterms:created>
  <dcterms:modified xsi:type="dcterms:W3CDTF">2024-11-02T23:00:43Z</dcterms:modified>
</cp:coreProperties>
</file>