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75000" autoAdjust="0"/>
  </p:normalViewPr>
  <p:slideViewPr>
    <p:cSldViewPr snapToGrid="0" snapToObjects="1">
      <p:cViewPr varScale="1">
        <p:scale>
          <a:sx n="79" d="100"/>
          <a:sy n="79" d="100"/>
        </p:scale>
        <p:origin x="3150"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3.svg"/><Relationship Id="rId1" Type="http://schemas.openxmlformats.org/officeDocument/2006/relationships/image" Target="../media/image13.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3.svg"/><Relationship Id="rId1" Type="http://schemas.openxmlformats.org/officeDocument/2006/relationships/image" Target="../media/image13.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E8120-6BA3-4CFD-9E94-FAB164110E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69B47C-41B1-4E05-B584-9A55E083AADD}">
      <dgm:prSet custT="1"/>
      <dgm:spPr/>
      <dgm:t>
        <a:bodyPr/>
        <a:lstStyle/>
        <a:p>
          <a:r>
            <a:rPr lang="en-US" sz="1800"/>
            <a:t>Assurance is based on God’s promise, not our performance.</a:t>
          </a:r>
        </a:p>
      </dgm:t>
    </dgm:pt>
    <dgm:pt modelId="{E0F9C884-476B-4416-BB05-6E39E23BE9E6}" type="parTrans" cxnId="{B2E2B5C4-6781-4BD9-9E7C-EBD65161792F}">
      <dgm:prSet/>
      <dgm:spPr/>
      <dgm:t>
        <a:bodyPr/>
        <a:lstStyle/>
        <a:p>
          <a:endParaRPr lang="en-US" sz="2400"/>
        </a:p>
      </dgm:t>
    </dgm:pt>
    <dgm:pt modelId="{E025E1CB-A076-47E3-97EC-22159F41045C}" type="sibTrans" cxnId="{B2E2B5C4-6781-4BD9-9E7C-EBD65161792F}">
      <dgm:prSet/>
      <dgm:spPr/>
      <dgm:t>
        <a:bodyPr/>
        <a:lstStyle/>
        <a:p>
          <a:endParaRPr lang="en-US" sz="2400"/>
        </a:p>
      </dgm:t>
    </dgm:pt>
    <dgm:pt modelId="{DEAE9526-C576-48D3-B57C-FE3C9C0D7325}">
      <dgm:prSet custT="1"/>
      <dgm:spPr/>
      <dgm:t>
        <a:bodyPr/>
        <a:lstStyle/>
        <a:p>
          <a:r>
            <a:rPr lang="en-US" sz="1800"/>
            <a:t>Key Cause: Focusing on personal worthiness rather than Christ’s sufficiency.</a:t>
          </a:r>
        </a:p>
      </dgm:t>
    </dgm:pt>
    <dgm:pt modelId="{7D902FF5-3B57-4E38-82C1-BE43F243FA66}" type="parTrans" cxnId="{FA310B65-AE03-465F-AA0F-1F117B9E9207}">
      <dgm:prSet/>
      <dgm:spPr/>
      <dgm:t>
        <a:bodyPr/>
        <a:lstStyle/>
        <a:p>
          <a:endParaRPr lang="en-US" sz="2400"/>
        </a:p>
      </dgm:t>
    </dgm:pt>
    <dgm:pt modelId="{7755DA76-BFAF-42A2-AA39-0A83A8E5CFE2}" type="sibTrans" cxnId="{FA310B65-AE03-465F-AA0F-1F117B9E9207}">
      <dgm:prSet/>
      <dgm:spPr/>
      <dgm:t>
        <a:bodyPr/>
        <a:lstStyle/>
        <a:p>
          <a:endParaRPr lang="en-US" sz="2400"/>
        </a:p>
      </dgm:t>
    </dgm:pt>
    <dgm:pt modelId="{214B1A17-2763-42EE-A1E4-F8EA0D53BB5A}">
      <dgm:prSet custT="1"/>
      <dgm:spPr/>
      <dgm:t>
        <a:bodyPr/>
        <a:lstStyle/>
        <a:p>
          <a:r>
            <a:rPr lang="en-US" sz="1800" dirty="0"/>
            <a:t>Romans 10:13 – 'Everyone who calls on the name of the Lord will be saved.’</a:t>
          </a:r>
        </a:p>
        <a:p>
          <a:r>
            <a:rPr lang="en-US" sz="1800" dirty="0"/>
            <a:t>Ephesians 2:8 – ‘For it is by grace you have been saved through faith, and that not of yourselves; it is the gift of God, not of works, lest anyone should boast</a:t>
          </a:r>
        </a:p>
      </dgm:t>
    </dgm:pt>
    <dgm:pt modelId="{CBA41BA8-4139-4F9C-AA71-5F9ABEC234D8}" type="parTrans" cxnId="{24E31A51-8E1D-4909-B23D-8899B7FC4A0C}">
      <dgm:prSet/>
      <dgm:spPr/>
      <dgm:t>
        <a:bodyPr/>
        <a:lstStyle/>
        <a:p>
          <a:endParaRPr lang="en-US" sz="2400"/>
        </a:p>
      </dgm:t>
    </dgm:pt>
    <dgm:pt modelId="{D47714E4-E3AA-4C00-82C7-C4FD177AC195}" type="sibTrans" cxnId="{24E31A51-8E1D-4909-B23D-8899B7FC4A0C}">
      <dgm:prSet/>
      <dgm:spPr/>
      <dgm:t>
        <a:bodyPr/>
        <a:lstStyle/>
        <a:p>
          <a:endParaRPr lang="en-US" sz="2400"/>
        </a:p>
      </dgm:t>
    </dgm:pt>
    <dgm:pt modelId="{E4D60D2B-EAD4-4474-BEB2-F1B0A52A29CD}">
      <dgm:prSet custT="1"/>
      <dgm:spPr/>
      <dgm:t>
        <a:bodyPr/>
        <a:lstStyle/>
        <a:p>
          <a:r>
            <a:rPr lang="en-US" sz="1800"/>
            <a:t>Encouragement: Trust in Christ’s promise, not in self-worth.</a:t>
          </a:r>
        </a:p>
      </dgm:t>
    </dgm:pt>
    <dgm:pt modelId="{7975143A-46A4-415B-8585-35DCE28E7136}" type="parTrans" cxnId="{F6491DBC-5E18-4351-BBD9-ED1743501DA0}">
      <dgm:prSet/>
      <dgm:spPr/>
      <dgm:t>
        <a:bodyPr/>
        <a:lstStyle/>
        <a:p>
          <a:endParaRPr lang="en-US" sz="2400"/>
        </a:p>
      </dgm:t>
    </dgm:pt>
    <dgm:pt modelId="{387E777E-4A7C-4354-AD2C-A77DD486BCBC}" type="sibTrans" cxnId="{F6491DBC-5E18-4351-BBD9-ED1743501DA0}">
      <dgm:prSet/>
      <dgm:spPr/>
      <dgm:t>
        <a:bodyPr/>
        <a:lstStyle/>
        <a:p>
          <a:endParaRPr lang="en-US" sz="2400"/>
        </a:p>
      </dgm:t>
    </dgm:pt>
    <dgm:pt modelId="{26CFEA95-7A60-4556-8580-5DFAA8F02379}" type="pres">
      <dgm:prSet presAssocID="{A50E8120-6BA3-4CFD-9E94-FAB164110E0F}" presName="root" presStyleCnt="0">
        <dgm:presLayoutVars>
          <dgm:dir/>
          <dgm:resizeHandles val="exact"/>
        </dgm:presLayoutVars>
      </dgm:prSet>
      <dgm:spPr/>
    </dgm:pt>
    <dgm:pt modelId="{1383ECAC-CB37-4D46-A4DB-AAD168D7DB4F}" type="pres">
      <dgm:prSet presAssocID="{7569B47C-41B1-4E05-B584-9A55E083AADD}" presName="compNode" presStyleCnt="0"/>
      <dgm:spPr/>
    </dgm:pt>
    <dgm:pt modelId="{1E18B7EA-83BC-4F07-A319-C8D942E8006F}" type="pres">
      <dgm:prSet presAssocID="{7569B47C-41B1-4E05-B584-9A55E083AADD}" presName="bgRect" presStyleLbl="bgShp" presStyleIdx="0" presStyleCnt="4"/>
      <dgm:spPr/>
    </dgm:pt>
    <dgm:pt modelId="{C039C26C-D5FD-46B1-A0B0-FB2B69BB6169}" type="pres">
      <dgm:prSet presAssocID="{7569B47C-41B1-4E05-B584-9A55E083AA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33CE4FE6-3D2B-4559-86D4-DECAAFD697F0}" type="pres">
      <dgm:prSet presAssocID="{7569B47C-41B1-4E05-B584-9A55E083AADD}" presName="spaceRect" presStyleCnt="0"/>
      <dgm:spPr/>
    </dgm:pt>
    <dgm:pt modelId="{2B6BC1E2-BB95-43F9-8797-464ADD232A6D}" type="pres">
      <dgm:prSet presAssocID="{7569B47C-41B1-4E05-B584-9A55E083AADD}" presName="parTx" presStyleLbl="revTx" presStyleIdx="0" presStyleCnt="4">
        <dgm:presLayoutVars>
          <dgm:chMax val="0"/>
          <dgm:chPref val="0"/>
        </dgm:presLayoutVars>
      </dgm:prSet>
      <dgm:spPr/>
    </dgm:pt>
    <dgm:pt modelId="{6901CCE1-D9A3-400C-AD4C-4670C3F1DCF1}" type="pres">
      <dgm:prSet presAssocID="{E025E1CB-A076-47E3-97EC-22159F41045C}" presName="sibTrans" presStyleCnt="0"/>
      <dgm:spPr/>
    </dgm:pt>
    <dgm:pt modelId="{D9E26F44-B307-416E-AA8D-0367495506D0}" type="pres">
      <dgm:prSet presAssocID="{DEAE9526-C576-48D3-B57C-FE3C9C0D7325}" presName="compNode" presStyleCnt="0"/>
      <dgm:spPr/>
    </dgm:pt>
    <dgm:pt modelId="{E50708DA-8C94-47ED-88B8-18ADCA68E498}" type="pres">
      <dgm:prSet presAssocID="{DEAE9526-C576-48D3-B57C-FE3C9C0D7325}" presName="bgRect" presStyleLbl="bgShp" presStyleIdx="1" presStyleCnt="4"/>
      <dgm:spPr/>
    </dgm:pt>
    <dgm:pt modelId="{4A1D0825-5BFE-4A3A-82F1-F11B12245557}" type="pres">
      <dgm:prSet presAssocID="{DEAE9526-C576-48D3-B57C-FE3C9C0D73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73027DC-3D18-432E-8315-FA1A7A8DCB7B}" type="pres">
      <dgm:prSet presAssocID="{DEAE9526-C576-48D3-B57C-FE3C9C0D7325}" presName="spaceRect" presStyleCnt="0"/>
      <dgm:spPr/>
    </dgm:pt>
    <dgm:pt modelId="{63F6380B-D1C6-4457-9362-2541C967ED64}" type="pres">
      <dgm:prSet presAssocID="{DEAE9526-C576-48D3-B57C-FE3C9C0D7325}" presName="parTx" presStyleLbl="revTx" presStyleIdx="1" presStyleCnt="4">
        <dgm:presLayoutVars>
          <dgm:chMax val="0"/>
          <dgm:chPref val="0"/>
        </dgm:presLayoutVars>
      </dgm:prSet>
      <dgm:spPr/>
    </dgm:pt>
    <dgm:pt modelId="{88A27FD7-17E5-42AD-B241-34D3BCFE9E2D}" type="pres">
      <dgm:prSet presAssocID="{7755DA76-BFAF-42A2-AA39-0A83A8E5CFE2}" presName="sibTrans" presStyleCnt="0"/>
      <dgm:spPr/>
    </dgm:pt>
    <dgm:pt modelId="{9E51003D-A867-48A3-AC1A-067AC5C456EF}" type="pres">
      <dgm:prSet presAssocID="{214B1A17-2763-42EE-A1E4-F8EA0D53BB5A}" presName="compNode" presStyleCnt="0"/>
      <dgm:spPr/>
    </dgm:pt>
    <dgm:pt modelId="{E589880A-DB44-4275-9075-B0ED47B148CC}" type="pres">
      <dgm:prSet presAssocID="{214B1A17-2763-42EE-A1E4-F8EA0D53BB5A}" presName="bgRect" presStyleLbl="bgShp" presStyleIdx="2" presStyleCnt="4"/>
      <dgm:spPr/>
    </dgm:pt>
    <dgm:pt modelId="{E89CA724-B58B-460B-84A8-769E5CFEB5DA}" type="pres">
      <dgm:prSet presAssocID="{214B1A17-2763-42EE-A1E4-F8EA0D53BB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1755F614-34D0-4978-8F4F-36CA3CFDE247}" type="pres">
      <dgm:prSet presAssocID="{214B1A17-2763-42EE-A1E4-F8EA0D53BB5A}" presName="spaceRect" presStyleCnt="0"/>
      <dgm:spPr/>
    </dgm:pt>
    <dgm:pt modelId="{4F263E67-B361-4B1B-ABE0-6BF9612C644F}" type="pres">
      <dgm:prSet presAssocID="{214B1A17-2763-42EE-A1E4-F8EA0D53BB5A}" presName="parTx" presStyleLbl="revTx" presStyleIdx="2" presStyleCnt="4">
        <dgm:presLayoutVars>
          <dgm:chMax val="0"/>
          <dgm:chPref val="0"/>
        </dgm:presLayoutVars>
      </dgm:prSet>
      <dgm:spPr/>
    </dgm:pt>
    <dgm:pt modelId="{9769C1AB-B028-4797-BDFF-2EA4F6E786BE}" type="pres">
      <dgm:prSet presAssocID="{D47714E4-E3AA-4C00-82C7-C4FD177AC195}" presName="sibTrans" presStyleCnt="0"/>
      <dgm:spPr/>
    </dgm:pt>
    <dgm:pt modelId="{4FE0A6FD-8B0D-454B-8DAA-F7EE362A41CC}" type="pres">
      <dgm:prSet presAssocID="{E4D60D2B-EAD4-4474-BEB2-F1B0A52A29CD}" presName="compNode" presStyleCnt="0"/>
      <dgm:spPr/>
    </dgm:pt>
    <dgm:pt modelId="{70DD9B2B-7C05-4A52-9300-CEF925B37610}" type="pres">
      <dgm:prSet presAssocID="{E4D60D2B-EAD4-4474-BEB2-F1B0A52A29CD}" presName="bgRect" presStyleLbl="bgShp" presStyleIdx="3" presStyleCnt="4"/>
      <dgm:spPr/>
    </dgm:pt>
    <dgm:pt modelId="{4DD4D3E6-2DB3-4624-B933-F9BE9C4FE477}" type="pres">
      <dgm:prSet presAssocID="{E4D60D2B-EAD4-4474-BEB2-F1B0A52A29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F2D35071-F9DC-47BF-972E-8EC27C082D16}" type="pres">
      <dgm:prSet presAssocID="{E4D60D2B-EAD4-4474-BEB2-F1B0A52A29CD}" presName="spaceRect" presStyleCnt="0"/>
      <dgm:spPr/>
    </dgm:pt>
    <dgm:pt modelId="{13536558-B20B-41DC-B97B-28929EA87751}" type="pres">
      <dgm:prSet presAssocID="{E4D60D2B-EAD4-4474-BEB2-F1B0A52A29CD}" presName="parTx" presStyleLbl="revTx" presStyleIdx="3" presStyleCnt="4">
        <dgm:presLayoutVars>
          <dgm:chMax val="0"/>
          <dgm:chPref val="0"/>
        </dgm:presLayoutVars>
      </dgm:prSet>
      <dgm:spPr/>
    </dgm:pt>
  </dgm:ptLst>
  <dgm:cxnLst>
    <dgm:cxn modelId="{78046905-F8DD-4996-A399-FC351EBDC234}" type="presOf" srcId="{E4D60D2B-EAD4-4474-BEB2-F1B0A52A29CD}" destId="{13536558-B20B-41DC-B97B-28929EA87751}" srcOrd="0" destOrd="0" presId="urn:microsoft.com/office/officeart/2018/2/layout/IconVerticalSolidList"/>
    <dgm:cxn modelId="{FA310B65-AE03-465F-AA0F-1F117B9E9207}" srcId="{A50E8120-6BA3-4CFD-9E94-FAB164110E0F}" destId="{DEAE9526-C576-48D3-B57C-FE3C9C0D7325}" srcOrd="1" destOrd="0" parTransId="{7D902FF5-3B57-4E38-82C1-BE43F243FA66}" sibTransId="{7755DA76-BFAF-42A2-AA39-0A83A8E5CFE2}"/>
    <dgm:cxn modelId="{1949E370-2C3B-4B19-B528-A99C4C76AAB9}" type="presOf" srcId="{214B1A17-2763-42EE-A1E4-F8EA0D53BB5A}" destId="{4F263E67-B361-4B1B-ABE0-6BF9612C644F}" srcOrd="0" destOrd="0" presId="urn:microsoft.com/office/officeart/2018/2/layout/IconVerticalSolidList"/>
    <dgm:cxn modelId="{24E31A51-8E1D-4909-B23D-8899B7FC4A0C}" srcId="{A50E8120-6BA3-4CFD-9E94-FAB164110E0F}" destId="{214B1A17-2763-42EE-A1E4-F8EA0D53BB5A}" srcOrd="2" destOrd="0" parTransId="{CBA41BA8-4139-4F9C-AA71-5F9ABEC234D8}" sibTransId="{D47714E4-E3AA-4C00-82C7-C4FD177AC195}"/>
    <dgm:cxn modelId="{7FD3C075-D437-49B9-8CC6-0C558F31CCD3}" type="presOf" srcId="{7569B47C-41B1-4E05-B584-9A55E083AADD}" destId="{2B6BC1E2-BB95-43F9-8797-464ADD232A6D}" srcOrd="0" destOrd="0" presId="urn:microsoft.com/office/officeart/2018/2/layout/IconVerticalSolidList"/>
    <dgm:cxn modelId="{F6491DBC-5E18-4351-BBD9-ED1743501DA0}" srcId="{A50E8120-6BA3-4CFD-9E94-FAB164110E0F}" destId="{E4D60D2B-EAD4-4474-BEB2-F1B0A52A29CD}" srcOrd="3" destOrd="0" parTransId="{7975143A-46A4-415B-8585-35DCE28E7136}" sibTransId="{387E777E-4A7C-4354-AD2C-A77DD486BCBC}"/>
    <dgm:cxn modelId="{B5A426E2-163F-4E06-A417-6157EF66C576}" type="presOf" srcId="{DEAE9526-C576-48D3-B57C-FE3C9C0D7325}" destId="{63F6380B-D1C6-4457-9362-2541C967ED64}" srcOrd="0" destOrd="0" presId="urn:microsoft.com/office/officeart/2018/2/layout/IconVerticalSolidList"/>
    <dgm:cxn modelId="{B2E2B5C4-6781-4BD9-9E7C-EBD65161792F}" srcId="{A50E8120-6BA3-4CFD-9E94-FAB164110E0F}" destId="{7569B47C-41B1-4E05-B584-9A55E083AADD}" srcOrd="0" destOrd="0" parTransId="{E0F9C884-476B-4416-BB05-6E39E23BE9E6}" sibTransId="{E025E1CB-A076-47E3-97EC-22159F41045C}"/>
    <dgm:cxn modelId="{E5FA7BDA-3222-4E33-AB68-14D52B1A5628}" type="presOf" srcId="{A50E8120-6BA3-4CFD-9E94-FAB164110E0F}" destId="{26CFEA95-7A60-4556-8580-5DFAA8F02379}" srcOrd="0" destOrd="0" presId="urn:microsoft.com/office/officeart/2018/2/layout/IconVerticalSolidList"/>
    <dgm:cxn modelId="{0CC7DA66-B796-41A3-A7FE-09216BBC4E90}" type="presParOf" srcId="{26CFEA95-7A60-4556-8580-5DFAA8F02379}" destId="{1383ECAC-CB37-4D46-A4DB-AAD168D7DB4F}" srcOrd="0" destOrd="0" presId="urn:microsoft.com/office/officeart/2018/2/layout/IconVerticalSolidList"/>
    <dgm:cxn modelId="{55A14291-42A3-49F0-9C02-6288A8A50956}" type="presParOf" srcId="{1383ECAC-CB37-4D46-A4DB-AAD168D7DB4F}" destId="{1E18B7EA-83BC-4F07-A319-C8D942E8006F}" srcOrd="0" destOrd="0" presId="urn:microsoft.com/office/officeart/2018/2/layout/IconVerticalSolidList"/>
    <dgm:cxn modelId="{43C3F2E4-9F32-46A2-8A1A-95275FDC1708}" type="presParOf" srcId="{1383ECAC-CB37-4D46-A4DB-AAD168D7DB4F}" destId="{C039C26C-D5FD-46B1-A0B0-FB2B69BB6169}" srcOrd="1" destOrd="0" presId="urn:microsoft.com/office/officeart/2018/2/layout/IconVerticalSolidList"/>
    <dgm:cxn modelId="{8FCF9DA7-E25A-4E2B-88D7-60AC6DD92DEB}" type="presParOf" srcId="{1383ECAC-CB37-4D46-A4DB-AAD168D7DB4F}" destId="{33CE4FE6-3D2B-4559-86D4-DECAAFD697F0}" srcOrd="2" destOrd="0" presId="urn:microsoft.com/office/officeart/2018/2/layout/IconVerticalSolidList"/>
    <dgm:cxn modelId="{11D78A01-10A2-4DDC-90D7-53F85C48B904}" type="presParOf" srcId="{1383ECAC-CB37-4D46-A4DB-AAD168D7DB4F}" destId="{2B6BC1E2-BB95-43F9-8797-464ADD232A6D}" srcOrd="3" destOrd="0" presId="urn:microsoft.com/office/officeart/2018/2/layout/IconVerticalSolidList"/>
    <dgm:cxn modelId="{66F428FC-10A8-40FB-AF1F-5AD60153DDEF}" type="presParOf" srcId="{26CFEA95-7A60-4556-8580-5DFAA8F02379}" destId="{6901CCE1-D9A3-400C-AD4C-4670C3F1DCF1}" srcOrd="1" destOrd="0" presId="urn:microsoft.com/office/officeart/2018/2/layout/IconVerticalSolidList"/>
    <dgm:cxn modelId="{CF00370C-24FE-49A8-8E10-0BED8B406DC4}" type="presParOf" srcId="{26CFEA95-7A60-4556-8580-5DFAA8F02379}" destId="{D9E26F44-B307-416E-AA8D-0367495506D0}" srcOrd="2" destOrd="0" presId="urn:microsoft.com/office/officeart/2018/2/layout/IconVerticalSolidList"/>
    <dgm:cxn modelId="{7CFA0F1F-7FA1-4237-A420-7AD8E2A33A79}" type="presParOf" srcId="{D9E26F44-B307-416E-AA8D-0367495506D0}" destId="{E50708DA-8C94-47ED-88B8-18ADCA68E498}" srcOrd="0" destOrd="0" presId="urn:microsoft.com/office/officeart/2018/2/layout/IconVerticalSolidList"/>
    <dgm:cxn modelId="{4BEA1D93-6D27-46CC-876A-088A6BC5DDC0}" type="presParOf" srcId="{D9E26F44-B307-416E-AA8D-0367495506D0}" destId="{4A1D0825-5BFE-4A3A-82F1-F11B12245557}" srcOrd="1" destOrd="0" presId="urn:microsoft.com/office/officeart/2018/2/layout/IconVerticalSolidList"/>
    <dgm:cxn modelId="{9AE5A663-DA0C-47BD-B33E-49099A0A53B7}" type="presParOf" srcId="{D9E26F44-B307-416E-AA8D-0367495506D0}" destId="{D73027DC-3D18-432E-8315-FA1A7A8DCB7B}" srcOrd="2" destOrd="0" presId="urn:microsoft.com/office/officeart/2018/2/layout/IconVerticalSolidList"/>
    <dgm:cxn modelId="{91AC624B-50F0-4BC4-A2B4-F6CE5093BD8D}" type="presParOf" srcId="{D9E26F44-B307-416E-AA8D-0367495506D0}" destId="{63F6380B-D1C6-4457-9362-2541C967ED64}" srcOrd="3" destOrd="0" presId="urn:microsoft.com/office/officeart/2018/2/layout/IconVerticalSolidList"/>
    <dgm:cxn modelId="{3029F10B-2255-4C97-BF73-D6B3025C102D}" type="presParOf" srcId="{26CFEA95-7A60-4556-8580-5DFAA8F02379}" destId="{88A27FD7-17E5-42AD-B241-34D3BCFE9E2D}" srcOrd="3" destOrd="0" presId="urn:microsoft.com/office/officeart/2018/2/layout/IconVerticalSolidList"/>
    <dgm:cxn modelId="{4C28E1DE-C370-472B-A1A3-5203247BA223}" type="presParOf" srcId="{26CFEA95-7A60-4556-8580-5DFAA8F02379}" destId="{9E51003D-A867-48A3-AC1A-067AC5C456EF}" srcOrd="4" destOrd="0" presId="urn:microsoft.com/office/officeart/2018/2/layout/IconVerticalSolidList"/>
    <dgm:cxn modelId="{47097724-BBD9-4B75-82A0-94F3C15DD9E8}" type="presParOf" srcId="{9E51003D-A867-48A3-AC1A-067AC5C456EF}" destId="{E589880A-DB44-4275-9075-B0ED47B148CC}" srcOrd="0" destOrd="0" presId="urn:microsoft.com/office/officeart/2018/2/layout/IconVerticalSolidList"/>
    <dgm:cxn modelId="{47752CEA-0FBA-42E9-A370-969E31BEB6B5}" type="presParOf" srcId="{9E51003D-A867-48A3-AC1A-067AC5C456EF}" destId="{E89CA724-B58B-460B-84A8-769E5CFEB5DA}" srcOrd="1" destOrd="0" presId="urn:microsoft.com/office/officeart/2018/2/layout/IconVerticalSolidList"/>
    <dgm:cxn modelId="{58AB731F-3E1A-4DC3-ACF6-9CADF55DC0D4}" type="presParOf" srcId="{9E51003D-A867-48A3-AC1A-067AC5C456EF}" destId="{1755F614-34D0-4978-8F4F-36CA3CFDE247}" srcOrd="2" destOrd="0" presId="urn:microsoft.com/office/officeart/2018/2/layout/IconVerticalSolidList"/>
    <dgm:cxn modelId="{F6E051A3-5383-495D-A0C7-A7C591396785}" type="presParOf" srcId="{9E51003D-A867-48A3-AC1A-067AC5C456EF}" destId="{4F263E67-B361-4B1B-ABE0-6BF9612C644F}" srcOrd="3" destOrd="0" presId="urn:microsoft.com/office/officeart/2018/2/layout/IconVerticalSolidList"/>
    <dgm:cxn modelId="{F5A2762C-2F49-44C9-AC67-E7A5B69AC97D}" type="presParOf" srcId="{26CFEA95-7A60-4556-8580-5DFAA8F02379}" destId="{9769C1AB-B028-4797-BDFF-2EA4F6E786BE}" srcOrd="5" destOrd="0" presId="urn:microsoft.com/office/officeart/2018/2/layout/IconVerticalSolidList"/>
    <dgm:cxn modelId="{338D15BD-6CDC-4583-BF1B-50BD7536F070}" type="presParOf" srcId="{26CFEA95-7A60-4556-8580-5DFAA8F02379}" destId="{4FE0A6FD-8B0D-454B-8DAA-F7EE362A41CC}" srcOrd="6" destOrd="0" presId="urn:microsoft.com/office/officeart/2018/2/layout/IconVerticalSolidList"/>
    <dgm:cxn modelId="{2BC68872-1D48-4482-B3E6-A85DE159A639}" type="presParOf" srcId="{4FE0A6FD-8B0D-454B-8DAA-F7EE362A41CC}" destId="{70DD9B2B-7C05-4A52-9300-CEF925B37610}" srcOrd="0" destOrd="0" presId="urn:microsoft.com/office/officeart/2018/2/layout/IconVerticalSolidList"/>
    <dgm:cxn modelId="{4CF87538-24A3-4DBA-993D-D410A80592D4}" type="presParOf" srcId="{4FE0A6FD-8B0D-454B-8DAA-F7EE362A41CC}" destId="{4DD4D3E6-2DB3-4624-B933-F9BE9C4FE477}" srcOrd="1" destOrd="0" presId="urn:microsoft.com/office/officeart/2018/2/layout/IconVerticalSolidList"/>
    <dgm:cxn modelId="{E084ECFE-5E37-4D52-9DE5-6514AEFD82C4}" type="presParOf" srcId="{4FE0A6FD-8B0D-454B-8DAA-F7EE362A41CC}" destId="{F2D35071-F9DC-47BF-972E-8EC27C082D16}" srcOrd="2" destOrd="0" presId="urn:microsoft.com/office/officeart/2018/2/layout/IconVerticalSolidList"/>
    <dgm:cxn modelId="{314DAAD8-6228-4002-B4E7-C3BA9ECB38A7}" type="presParOf" srcId="{4FE0A6FD-8B0D-454B-8DAA-F7EE362A41CC}" destId="{13536558-B20B-41DC-B97B-28929EA8775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D30E3-54C6-43AD-A686-C3AA4459201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FAAB23-0518-4E5F-B0CF-B463882F948C}">
      <dgm:prSet/>
      <dgm:spPr/>
      <dgm:t>
        <a:bodyPr/>
        <a:lstStyle/>
        <a:p>
          <a:pPr>
            <a:lnSpc>
              <a:spcPct val="100000"/>
            </a:lnSpc>
          </a:pPr>
          <a:r>
            <a:rPr lang="en-US"/>
            <a:t>Faith rests in God’s truth, not in fluctuating emotions.</a:t>
          </a:r>
        </a:p>
      </dgm:t>
    </dgm:pt>
    <dgm:pt modelId="{28C03C66-B79A-4279-8C7B-12A8FE63F0DC}" type="parTrans" cxnId="{E1A9BC8D-E6CC-4ACE-AC45-8CC990764E6C}">
      <dgm:prSet/>
      <dgm:spPr/>
      <dgm:t>
        <a:bodyPr/>
        <a:lstStyle/>
        <a:p>
          <a:endParaRPr lang="en-US"/>
        </a:p>
      </dgm:t>
    </dgm:pt>
    <dgm:pt modelId="{D3240386-5770-4512-A0A7-2A60FA836F22}" type="sibTrans" cxnId="{E1A9BC8D-E6CC-4ACE-AC45-8CC990764E6C}">
      <dgm:prSet/>
      <dgm:spPr/>
      <dgm:t>
        <a:bodyPr/>
        <a:lstStyle/>
        <a:p>
          <a:pPr>
            <a:lnSpc>
              <a:spcPct val="100000"/>
            </a:lnSpc>
          </a:pPr>
          <a:endParaRPr lang="en-US"/>
        </a:p>
      </dgm:t>
    </dgm:pt>
    <dgm:pt modelId="{4FC018A9-4617-458A-9361-BB8D0C931CEF}">
      <dgm:prSet/>
      <dgm:spPr/>
      <dgm:t>
        <a:bodyPr/>
        <a:lstStyle/>
        <a:p>
          <a:pPr>
            <a:lnSpc>
              <a:spcPct val="100000"/>
            </a:lnSpc>
          </a:pPr>
          <a:r>
            <a:rPr lang="en-US"/>
            <a:t>Key Cause: Relying on emotional highs as a measure of assurance.</a:t>
          </a:r>
        </a:p>
      </dgm:t>
    </dgm:pt>
    <dgm:pt modelId="{5BB68270-147A-40EF-93B1-99862F9B67C3}" type="parTrans" cxnId="{59DB0D14-75BB-46B5-92CE-AB9797E0CC1A}">
      <dgm:prSet/>
      <dgm:spPr/>
      <dgm:t>
        <a:bodyPr/>
        <a:lstStyle/>
        <a:p>
          <a:endParaRPr lang="en-US"/>
        </a:p>
      </dgm:t>
    </dgm:pt>
    <dgm:pt modelId="{5DFA4523-01F7-44E9-A1F5-277E6878CCE6}" type="sibTrans" cxnId="{59DB0D14-75BB-46B5-92CE-AB9797E0CC1A}">
      <dgm:prSet/>
      <dgm:spPr/>
      <dgm:t>
        <a:bodyPr/>
        <a:lstStyle/>
        <a:p>
          <a:pPr>
            <a:lnSpc>
              <a:spcPct val="100000"/>
            </a:lnSpc>
          </a:pPr>
          <a:endParaRPr lang="en-US"/>
        </a:p>
      </dgm:t>
    </dgm:pt>
    <dgm:pt modelId="{7EC28FD8-5997-40E2-A171-6A587AFAD386}">
      <dgm:prSet/>
      <dgm:spPr/>
      <dgm:t>
        <a:bodyPr/>
        <a:lstStyle/>
        <a:p>
          <a:pPr>
            <a:lnSpc>
              <a:spcPct val="100000"/>
            </a:lnSpc>
          </a:pPr>
          <a:r>
            <a:rPr lang="en-US"/>
            <a:t>Scripture: Hebrews 13:8 – 'Jesus Christ is the same yesterday and today and forever.'</a:t>
          </a:r>
        </a:p>
      </dgm:t>
    </dgm:pt>
    <dgm:pt modelId="{865A8775-8F00-4F19-82E8-5987094C0FC9}" type="parTrans" cxnId="{430F947F-2D5A-4B73-B0F4-FDE00E00CDEC}">
      <dgm:prSet/>
      <dgm:spPr/>
      <dgm:t>
        <a:bodyPr/>
        <a:lstStyle/>
        <a:p>
          <a:endParaRPr lang="en-US"/>
        </a:p>
      </dgm:t>
    </dgm:pt>
    <dgm:pt modelId="{9C15DCC0-FF23-40D7-8557-EA5B366AAA9F}" type="sibTrans" cxnId="{430F947F-2D5A-4B73-B0F4-FDE00E00CDEC}">
      <dgm:prSet/>
      <dgm:spPr/>
      <dgm:t>
        <a:bodyPr/>
        <a:lstStyle/>
        <a:p>
          <a:pPr>
            <a:lnSpc>
              <a:spcPct val="100000"/>
            </a:lnSpc>
          </a:pPr>
          <a:endParaRPr lang="en-US"/>
        </a:p>
      </dgm:t>
    </dgm:pt>
    <dgm:pt modelId="{8CFFBD18-2361-498C-946E-0421CDD36D4D}">
      <dgm:prSet/>
      <dgm:spPr/>
      <dgm:t>
        <a:bodyPr/>
        <a:lstStyle/>
        <a:p>
          <a:pPr>
            <a:lnSpc>
              <a:spcPct val="100000"/>
            </a:lnSpc>
          </a:pPr>
          <a:r>
            <a:rPr lang="en-US"/>
            <a:t>Encouragement: Assurance is steady based on God’s unchanging nature.</a:t>
          </a:r>
        </a:p>
      </dgm:t>
    </dgm:pt>
    <dgm:pt modelId="{8C2ED48C-7FDE-4004-A205-3B295D0A4BE1}" type="parTrans" cxnId="{B272371D-8160-4C11-A8D2-77FC34CBCAC9}">
      <dgm:prSet/>
      <dgm:spPr/>
      <dgm:t>
        <a:bodyPr/>
        <a:lstStyle/>
        <a:p>
          <a:endParaRPr lang="en-US"/>
        </a:p>
      </dgm:t>
    </dgm:pt>
    <dgm:pt modelId="{F60894B8-D468-4851-81DF-01C44AFC2378}" type="sibTrans" cxnId="{B272371D-8160-4C11-A8D2-77FC34CBCAC9}">
      <dgm:prSet/>
      <dgm:spPr/>
      <dgm:t>
        <a:bodyPr/>
        <a:lstStyle/>
        <a:p>
          <a:endParaRPr lang="en-US"/>
        </a:p>
      </dgm:t>
    </dgm:pt>
    <dgm:pt modelId="{86F91D39-62C8-40D6-A175-F312114D0627}" type="pres">
      <dgm:prSet presAssocID="{3CDD30E3-54C6-43AD-A686-C3AA44592014}" presName="root" presStyleCnt="0">
        <dgm:presLayoutVars>
          <dgm:dir/>
          <dgm:resizeHandles val="exact"/>
        </dgm:presLayoutVars>
      </dgm:prSet>
      <dgm:spPr/>
    </dgm:pt>
    <dgm:pt modelId="{D54443C7-B7CE-4400-A7AB-D8978664EAF6}" type="pres">
      <dgm:prSet presAssocID="{3CDD30E3-54C6-43AD-A686-C3AA44592014}" presName="container" presStyleCnt="0">
        <dgm:presLayoutVars>
          <dgm:dir/>
          <dgm:resizeHandles val="exact"/>
        </dgm:presLayoutVars>
      </dgm:prSet>
      <dgm:spPr/>
    </dgm:pt>
    <dgm:pt modelId="{1AF23F9D-5827-45C8-B4C9-56C7FEC012E4}" type="pres">
      <dgm:prSet presAssocID="{29FAAB23-0518-4E5F-B0CF-B463882F948C}" presName="compNode" presStyleCnt="0"/>
      <dgm:spPr/>
    </dgm:pt>
    <dgm:pt modelId="{E6848D9B-DB05-4BB6-916D-53A75E3753B8}" type="pres">
      <dgm:prSet presAssocID="{29FAAB23-0518-4E5F-B0CF-B463882F948C}" presName="iconBgRect" presStyleLbl="bgShp" presStyleIdx="0" presStyleCnt="4"/>
      <dgm:spPr/>
    </dgm:pt>
    <dgm:pt modelId="{06ABE331-A271-4164-8DE6-687DBEF0B6DF}" type="pres">
      <dgm:prSet presAssocID="{29FAAB23-0518-4E5F-B0CF-B463882F94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B333FFAA-30E1-4543-975C-485A97A65DF2}" type="pres">
      <dgm:prSet presAssocID="{29FAAB23-0518-4E5F-B0CF-B463882F948C}" presName="spaceRect" presStyleCnt="0"/>
      <dgm:spPr/>
    </dgm:pt>
    <dgm:pt modelId="{2BC6B726-C00F-4529-8B54-1B65329CC326}" type="pres">
      <dgm:prSet presAssocID="{29FAAB23-0518-4E5F-B0CF-B463882F948C}" presName="textRect" presStyleLbl="revTx" presStyleIdx="0" presStyleCnt="4">
        <dgm:presLayoutVars>
          <dgm:chMax val="1"/>
          <dgm:chPref val="1"/>
        </dgm:presLayoutVars>
      </dgm:prSet>
      <dgm:spPr/>
    </dgm:pt>
    <dgm:pt modelId="{AF40CC0D-51CA-47EE-B549-E96B8E22B13C}" type="pres">
      <dgm:prSet presAssocID="{D3240386-5770-4512-A0A7-2A60FA836F22}" presName="sibTrans" presStyleLbl="sibTrans2D1" presStyleIdx="0" presStyleCnt="0"/>
      <dgm:spPr/>
    </dgm:pt>
    <dgm:pt modelId="{7040AE63-4DAF-4719-AB22-04C207D023DA}" type="pres">
      <dgm:prSet presAssocID="{4FC018A9-4617-458A-9361-BB8D0C931CEF}" presName="compNode" presStyleCnt="0"/>
      <dgm:spPr/>
    </dgm:pt>
    <dgm:pt modelId="{90E87C70-0742-4463-A72D-B25340CEAFD8}" type="pres">
      <dgm:prSet presAssocID="{4FC018A9-4617-458A-9361-BB8D0C931CEF}" presName="iconBgRect" presStyleLbl="bgShp" presStyleIdx="1" presStyleCnt="4"/>
      <dgm:spPr/>
    </dgm:pt>
    <dgm:pt modelId="{CFDF7CBE-74C0-4C5A-946E-22C6D9A91269}" type="pres">
      <dgm:prSet presAssocID="{4FC018A9-4617-458A-9361-BB8D0C931C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A7C9F190-C6FC-484F-913D-DFD30676E7B2}" type="pres">
      <dgm:prSet presAssocID="{4FC018A9-4617-458A-9361-BB8D0C931CEF}" presName="spaceRect" presStyleCnt="0"/>
      <dgm:spPr/>
    </dgm:pt>
    <dgm:pt modelId="{7FEECCC6-808C-4499-9BA0-C1F4E560E4D3}" type="pres">
      <dgm:prSet presAssocID="{4FC018A9-4617-458A-9361-BB8D0C931CEF}" presName="textRect" presStyleLbl="revTx" presStyleIdx="1" presStyleCnt="4">
        <dgm:presLayoutVars>
          <dgm:chMax val="1"/>
          <dgm:chPref val="1"/>
        </dgm:presLayoutVars>
      </dgm:prSet>
      <dgm:spPr/>
    </dgm:pt>
    <dgm:pt modelId="{C97BA465-4E26-4741-9107-893D3D8F0E46}" type="pres">
      <dgm:prSet presAssocID="{5DFA4523-01F7-44E9-A1F5-277E6878CCE6}" presName="sibTrans" presStyleLbl="sibTrans2D1" presStyleIdx="0" presStyleCnt="0"/>
      <dgm:spPr/>
    </dgm:pt>
    <dgm:pt modelId="{B1888288-5971-48A7-B69B-04934922F330}" type="pres">
      <dgm:prSet presAssocID="{7EC28FD8-5997-40E2-A171-6A587AFAD386}" presName="compNode" presStyleCnt="0"/>
      <dgm:spPr/>
    </dgm:pt>
    <dgm:pt modelId="{EED9F3B5-046C-4032-935B-2B63635E2D8D}" type="pres">
      <dgm:prSet presAssocID="{7EC28FD8-5997-40E2-A171-6A587AFAD386}" presName="iconBgRect" presStyleLbl="bgShp" presStyleIdx="2" presStyleCnt="4"/>
      <dgm:spPr/>
    </dgm:pt>
    <dgm:pt modelId="{BDC50B87-11CE-42FE-A1A4-3683B0177E6D}" type="pres">
      <dgm:prSet presAssocID="{7EC28FD8-5997-40E2-A171-6A587AFAD3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s"/>
        </a:ext>
      </dgm:extLst>
    </dgm:pt>
    <dgm:pt modelId="{57656D80-0AE8-430B-A58A-4C2072469EF0}" type="pres">
      <dgm:prSet presAssocID="{7EC28FD8-5997-40E2-A171-6A587AFAD386}" presName="spaceRect" presStyleCnt="0"/>
      <dgm:spPr/>
    </dgm:pt>
    <dgm:pt modelId="{D12E79D2-F4CA-48D0-8750-095FE10A2C8B}" type="pres">
      <dgm:prSet presAssocID="{7EC28FD8-5997-40E2-A171-6A587AFAD386}" presName="textRect" presStyleLbl="revTx" presStyleIdx="2" presStyleCnt="4">
        <dgm:presLayoutVars>
          <dgm:chMax val="1"/>
          <dgm:chPref val="1"/>
        </dgm:presLayoutVars>
      </dgm:prSet>
      <dgm:spPr/>
    </dgm:pt>
    <dgm:pt modelId="{8959AEB1-E532-4090-8A65-6433B8092F9D}" type="pres">
      <dgm:prSet presAssocID="{9C15DCC0-FF23-40D7-8557-EA5B366AAA9F}" presName="sibTrans" presStyleLbl="sibTrans2D1" presStyleIdx="0" presStyleCnt="0"/>
      <dgm:spPr/>
    </dgm:pt>
    <dgm:pt modelId="{032F72DB-8414-4816-9A22-235CCE13A174}" type="pres">
      <dgm:prSet presAssocID="{8CFFBD18-2361-498C-946E-0421CDD36D4D}" presName="compNode" presStyleCnt="0"/>
      <dgm:spPr/>
    </dgm:pt>
    <dgm:pt modelId="{FA7648C8-EA30-48E0-9AF4-4414B2C74036}" type="pres">
      <dgm:prSet presAssocID="{8CFFBD18-2361-498C-946E-0421CDD36D4D}" presName="iconBgRect" presStyleLbl="bgShp" presStyleIdx="3" presStyleCnt="4"/>
      <dgm:spPr/>
    </dgm:pt>
    <dgm:pt modelId="{A934A5F0-0B72-49DF-879E-AFA3EA0059A4}" type="pres">
      <dgm:prSet presAssocID="{8CFFBD18-2361-498C-946E-0421CDD36D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9C22B020-A6EB-47BB-BE4A-245E00567307}" type="pres">
      <dgm:prSet presAssocID="{8CFFBD18-2361-498C-946E-0421CDD36D4D}" presName="spaceRect" presStyleCnt="0"/>
      <dgm:spPr/>
    </dgm:pt>
    <dgm:pt modelId="{73A79565-95B9-4B95-87A4-05C89A6DF1EB}" type="pres">
      <dgm:prSet presAssocID="{8CFFBD18-2361-498C-946E-0421CDD36D4D}" presName="textRect" presStyleLbl="revTx" presStyleIdx="3" presStyleCnt="4">
        <dgm:presLayoutVars>
          <dgm:chMax val="1"/>
          <dgm:chPref val="1"/>
        </dgm:presLayoutVars>
      </dgm:prSet>
      <dgm:spPr/>
    </dgm:pt>
  </dgm:ptLst>
  <dgm:cxnLst>
    <dgm:cxn modelId="{59DB0D14-75BB-46B5-92CE-AB9797E0CC1A}" srcId="{3CDD30E3-54C6-43AD-A686-C3AA44592014}" destId="{4FC018A9-4617-458A-9361-BB8D0C931CEF}" srcOrd="1" destOrd="0" parTransId="{5BB68270-147A-40EF-93B1-99862F9B67C3}" sibTransId="{5DFA4523-01F7-44E9-A1F5-277E6878CCE6}"/>
    <dgm:cxn modelId="{B272371D-8160-4C11-A8D2-77FC34CBCAC9}" srcId="{3CDD30E3-54C6-43AD-A686-C3AA44592014}" destId="{8CFFBD18-2361-498C-946E-0421CDD36D4D}" srcOrd="3" destOrd="0" parTransId="{8C2ED48C-7FDE-4004-A205-3B295D0A4BE1}" sibTransId="{F60894B8-D468-4851-81DF-01C44AFC2378}"/>
    <dgm:cxn modelId="{2DD5F226-9048-409F-BEFE-57879C2F64D3}" type="presOf" srcId="{8CFFBD18-2361-498C-946E-0421CDD36D4D}" destId="{73A79565-95B9-4B95-87A4-05C89A6DF1EB}" srcOrd="0" destOrd="0" presId="urn:microsoft.com/office/officeart/2018/2/layout/IconCircleList"/>
    <dgm:cxn modelId="{16433729-7E44-4E8A-848D-F19035472D1A}" type="presOf" srcId="{D3240386-5770-4512-A0A7-2A60FA836F22}" destId="{AF40CC0D-51CA-47EE-B549-E96B8E22B13C}" srcOrd="0" destOrd="0" presId="urn:microsoft.com/office/officeart/2018/2/layout/IconCircleList"/>
    <dgm:cxn modelId="{9924D76A-0C9E-45A1-AD58-A05F25BA1FF5}" type="presOf" srcId="{3CDD30E3-54C6-43AD-A686-C3AA44592014}" destId="{86F91D39-62C8-40D6-A175-F312114D0627}" srcOrd="0" destOrd="0" presId="urn:microsoft.com/office/officeart/2018/2/layout/IconCircleList"/>
    <dgm:cxn modelId="{01502958-6A9A-49D3-AB50-568DBF1A89E1}" type="presOf" srcId="{9C15DCC0-FF23-40D7-8557-EA5B366AAA9F}" destId="{8959AEB1-E532-4090-8A65-6433B8092F9D}" srcOrd="0" destOrd="0" presId="urn:microsoft.com/office/officeart/2018/2/layout/IconCircleList"/>
    <dgm:cxn modelId="{430F947F-2D5A-4B73-B0F4-FDE00E00CDEC}" srcId="{3CDD30E3-54C6-43AD-A686-C3AA44592014}" destId="{7EC28FD8-5997-40E2-A171-6A587AFAD386}" srcOrd="2" destOrd="0" parTransId="{865A8775-8F00-4F19-82E8-5987094C0FC9}" sibTransId="{9C15DCC0-FF23-40D7-8557-EA5B366AAA9F}"/>
    <dgm:cxn modelId="{E1A9BC8D-E6CC-4ACE-AC45-8CC990764E6C}" srcId="{3CDD30E3-54C6-43AD-A686-C3AA44592014}" destId="{29FAAB23-0518-4E5F-B0CF-B463882F948C}" srcOrd="0" destOrd="0" parTransId="{28C03C66-B79A-4279-8C7B-12A8FE63F0DC}" sibTransId="{D3240386-5770-4512-A0A7-2A60FA836F22}"/>
    <dgm:cxn modelId="{A3E371B9-6DDE-4DBB-8654-4367A91AB452}" type="presOf" srcId="{5DFA4523-01F7-44E9-A1F5-277E6878CCE6}" destId="{C97BA465-4E26-4741-9107-893D3D8F0E46}" srcOrd="0" destOrd="0" presId="urn:microsoft.com/office/officeart/2018/2/layout/IconCircleList"/>
    <dgm:cxn modelId="{185024BA-69B5-47EA-8121-6EB1DD7C007F}" type="presOf" srcId="{29FAAB23-0518-4E5F-B0CF-B463882F948C}" destId="{2BC6B726-C00F-4529-8B54-1B65329CC326}" srcOrd="0" destOrd="0" presId="urn:microsoft.com/office/officeart/2018/2/layout/IconCircleList"/>
    <dgm:cxn modelId="{2BF4D9CE-00E1-482B-980B-E8310E1D27A5}" type="presOf" srcId="{4FC018A9-4617-458A-9361-BB8D0C931CEF}" destId="{7FEECCC6-808C-4499-9BA0-C1F4E560E4D3}" srcOrd="0" destOrd="0" presId="urn:microsoft.com/office/officeart/2018/2/layout/IconCircleList"/>
    <dgm:cxn modelId="{272428F3-AEE6-4F24-8248-1000E6F0B782}" type="presOf" srcId="{7EC28FD8-5997-40E2-A171-6A587AFAD386}" destId="{D12E79D2-F4CA-48D0-8750-095FE10A2C8B}" srcOrd="0" destOrd="0" presId="urn:microsoft.com/office/officeart/2018/2/layout/IconCircleList"/>
    <dgm:cxn modelId="{8B260BA9-444B-4C95-B171-0956285C0495}" type="presParOf" srcId="{86F91D39-62C8-40D6-A175-F312114D0627}" destId="{D54443C7-B7CE-4400-A7AB-D8978664EAF6}" srcOrd="0" destOrd="0" presId="urn:microsoft.com/office/officeart/2018/2/layout/IconCircleList"/>
    <dgm:cxn modelId="{4E717B85-3A88-4ECD-B45F-98D6DBB70CDC}" type="presParOf" srcId="{D54443C7-B7CE-4400-A7AB-D8978664EAF6}" destId="{1AF23F9D-5827-45C8-B4C9-56C7FEC012E4}" srcOrd="0" destOrd="0" presId="urn:microsoft.com/office/officeart/2018/2/layout/IconCircleList"/>
    <dgm:cxn modelId="{ED95EDB2-B085-4587-927B-4093C962BFD5}" type="presParOf" srcId="{1AF23F9D-5827-45C8-B4C9-56C7FEC012E4}" destId="{E6848D9B-DB05-4BB6-916D-53A75E3753B8}" srcOrd="0" destOrd="0" presId="urn:microsoft.com/office/officeart/2018/2/layout/IconCircleList"/>
    <dgm:cxn modelId="{969226B6-5F4F-4537-8A2F-F4EC0A87DA7D}" type="presParOf" srcId="{1AF23F9D-5827-45C8-B4C9-56C7FEC012E4}" destId="{06ABE331-A271-4164-8DE6-687DBEF0B6DF}" srcOrd="1" destOrd="0" presId="urn:microsoft.com/office/officeart/2018/2/layout/IconCircleList"/>
    <dgm:cxn modelId="{5AC43963-FBA5-4AE5-8F88-6165DBDFDF00}" type="presParOf" srcId="{1AF23F9D-5827-45C8-B4C9-56C7FEC012E4}" destId="{B333FFAA-30E1-4543-975C-485A97A65DF2}" srcOrd="2" destOrd="0" presId="urn:microsoft.com/office/officeart/2018/2/layout/IconCircleList"/>
    <dgm:cxn modelId="{40E97FF2-C9ED-49EC-B4E2-8F86EF93F99F}" type="presParOf" srcId="{1AF23F9D-5827-45C8-B4C9-56C7FEC012E4}" destId="{2BC6B726-C00F-4529-8B54-1B65329CC326}" srcOrd="3" destOrd="0" presId="urn:microsoft.com/office/officeart/2018/2/layout/IconCircleList"/>
    <dgm:cxn modelId="{2305714B-9FD4-4638-B369-531F893B359D}" type="presParOf" srcId="{D54443C7-B7CE-4400-A7AB-D8978664EAF6}" destId="{AF40CC0D-51CA-47EE-B549-E96B8E22B13C}" srcOrd="1" destOrd="0" presId="urn:microsoft.com/office/officeart/2018/2/layout/IconCircleList"/>
    <dgm:cxn modelId="{E8B42B81-6797-4CA9-A95C-0D21AEDA8DCD}" type="presParOf" srcId="{D54443C7-B7CE-4400-A7AB-D8978664EAF6}" destId="{7040AE63-4DAF-4719-AB22-04C207D023DA}" srcOrd="2" destOrd="0" presId="urn:microsoft.com/office/officeart/2018/2/layout/IconCircleList"/>
    <dgm:cxn modelId="{C901E52A-0741-4115-9047-AB3F3B22163A}" type="presParOf" srcId="{7040AE63-4DAF-4719-AB22-04C207D023DA}" destId="{90E87C70-0742-4463-A72D-B25340CEAFD8}" srcOrd="0" destOrd="0" presId="urn:microsoft.com/office/officeart/2018/2/layout/IconCircleList"/>
    <dgm:cxn modelId="{33AA2919-6DC5-4CC0-AC9D-B72118261A75}" type="presParOf" srcId="{7040AE63-4DAF-4719-AB22-04C207D023DA}" destId="{CFDF7CBE-74C0-4C5A-946E-22C6D9A91269}" srcOrd="1" destOrd="0" presId="urn:microsoft.com/office/officeart/2018/2/layout/IconCircleList"/>
    <dgm:cxn modelId="{41CFEE48-77E1-45CD-97AD-BF8B92E735A4}" type="presParOf" srcId="{7040AE63-4DAF-4719-AB22-04C207D023DA}" destId="{A7C9F190-C6FC-484F-913D-DFD30676E7B2}" srcOrd="2" destOrd="0" presId="urn:microsoft.com/office/officeart/2018/2/layout/IconCircleList"/>
    <dgm:cxn modelId="{49819F89-15A2-42F9-B599-38AAB31557E7}" type="presParOf" srcId="{7040AE63-4DAF-4719-AB22-04C207D023DA}" destId="{7FEECCC6-808C-4499-9BA0-C1F4E560E4D3}" srcOrd="3" destOrd="0" presId="urn:microsoft.com/office/officeart/2018/2/layout/IconCircleList"/>
    <dgm:cxn modelId="{B1340DA1-7C1F-474D-B152-91A58240F2D1}" type="presParOf" srcId="{D54443C7-B7CE-4400-A7AB-D8978664EAF6}" destId="{C97BA465-4E26-4741-9107-893D3D8F0E46}" srcOrd="3" destOrd="0" presId="urn:microsoft.com/office/officeart/2018/2/layout/IconCircleList"/>
    <dgm:cxn modelId="{B2718089-78CC-4B98-ADB3-78A4C0FBB3A3}" type="presParOf" srcId="{D54443C7-B7CE-4400-A7AB-D8978664EAF6}" destId="{B1888288-5971-48A7-B69B-04934922F330}" srcOrd="4" destOrd="0" presId="urn:microsoft.com/office/officeart/2018/2/layout/IconCircleList"/>
    <dgm:cxn modelId="{694F923F-3A55-4B1D-8519-1751F3F29ADD}" type="presParOf" srcId="{B1888288-5971-48A7-B69B-04934922F330}" destId="{EED9F3B5-046C-4032-935B-2B63635E2D8D}" srcOrd="0" destOrd="0" presId="urn:microsoft.com/office/officeart/2018/2/layout/IconCircleList"/>
    <dgm:cxn modelId="{AEBD1CA0-AB3B-4A4F-ADB8-EF0AEE1F5338}" type="presParOf" srcId="{B1888288-5971-48A7-B69B-04934922F330}" destId="{BDC50B87-11CE-42FE-A1A4-3683B0177E6D}" srcOrd="1" destOrd="0" presId="urn:microsoft.com/office/officeart/2018/2/layout/IconCircleList"/>
    <dgm:cxn modelId="{94BB654D-EA96-439E-A48A-56ABE057BA2B}" type="presParOf" srcId="{B1888288-5971-48A7-B69B-04934922F330}" destId="{57656D80-0AE8-430B-A58A-4C2072469EF0}" srcOrd="2" destOrd="0" presId="urn:microsoft.com/office/officeart/2018/2/layout/IconCircleList"/>
    <dgm:cxn modelId="{1F48EE4B-8043-4105-BBE9-F2E0CB230BE9}" type="presParOf" srcId="{B1888288-5971-48A7-B69B-04934922F330}" destId="{D12E79D2-F4CA-48D0-8750-095FE10A2C8B}" srcOrd="3" destOrd="0" presId="urn:microsoft.com/office/officeart/2018/2/layout/IconCircleList"/>
    <dgm:cxn modelId="{575859A2-9FAB-4B57-B5B6-5185290F53E5}" type="presParOf" srcId="{D54443C7-B7CE-4400-A7AB-D8978664EAF6}" destId="{8959AEB1-E532-4090-8A65-6433B8092F9D}" srcOrd="5" destOrd="0" presId="urn:microsoft.com/office/officeart/2018/2/layout/IconCircleList"/>
    <dgm:cxn modelId="{B18E7BEB-001B-4AC2-B2A6-2C19128EC774}" type="presParOf" srcId="{D54443C7-B7CE-4400-A7AB-D8978664EAF6}" destId="{032F72DB-8414-4816-9A22-235CCE13A174}" srcOrd="6" destOrd="0" presId="urn:microsoft.com/office/officeart/2018/2/layout/IconCircleList"/>
    <dgm:cxn modelId="{A2A18731-54E4-4EE5-9B02-20C2D356E384}" type="presParOf" srcId="{032F72DB-8414-4816-9A22-235CCE13A174}" destId="{FA7648C8-EA30-48E0-9AF4-4414B2C74036}" srcOrd="0" destOrd="0" presId="urn:microsoft.com/office/officeart/2018/2/layout/IconCircleList"/>
    <dgm:cxn modelId="{92FCBA96-5C3B-4164-8D3F-7ED63255D959}" type="presParOf" srcId="{032F72DB-8414-4816-9A22-235CCE13A174}" destId="{A934A5F0-0B72-49DF-879E-AFA3EA0059A4}" srcOrd="1" destOrd="0" presId="urn:microsoft.com/office/officeart/2018/2/layout/IconCircleList"/>
    <dgm:cxn modelId="{80FF6B7C-C108-406A-BBA3-21C4CCC2B135}" type="presParOf" srcId="{032F72DB-8414-4816-9A22-235CCE13A174}" destId="{9C22B020-A6EB-47BB-BE4A-245E00567307}" srcOrd="2" destOrd="0" presId="urn:microsoft.com/office/officeart/2018/2/layout/IconCircleList"/>
    <dgm:cxn modelId="{8666C1C3-2D77-4DE6-9489-B7D18A97AF73}" type="presParOf" srcId="{032F72DB-8414-4816-9A22-235CCE13A174}" destId="{73A79565-95B9-4B95-87A4-05C89A6DF1E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52EB64-CC96-4C8D-998D-5487D0FD58F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7F2AC5-1039-497D-A167-DC9336D78006}">
      <dgm:prSet/>
      <dgm:spPr/>
      <dgm:t>
        <a:bodyPr/>
        <a:lstStyle/>
        <a:p>
          <a:r>
            <a:rPr lang="en-US"/>
            <a:t>Sanctification is a lifelong process, not instant perfection.</a:t>
          </a:r>
        </a:p>
      </dgm:t>
    </dgm:pt>
    <dgm:pt modelId="{515FA3E5-BA53-485E-B2B4-B2383B2BF1B0}" type="parTrans" cxnId="{B35C5825-DEBE-4BE0-B289-8398166EAF12}">
      <dgm:prSet/>
      <dgm:spPr/>
      <dgm:t>
        <a:bodyPr/>
        <a:lstStyle/>
        <a:p>
          <a:endParaRPr lang="en-US"/>
        </a:p>
      </dgm:t>
    </dgm:pt>
    <dgm:pt modelId="{528801BD-AEDD-4840-9D29-5040978D78A2}" type="sibTrans" cxnId="{B35C5825-DEBE-4BE0-B289-8398166EAF12}">
      <dgm:prSet/>
      <dgm:spPr/>
      <dgm:t>
        <a:bodyPr/>
        <a:lstStyle/>
        <a:p>
          <a:endParaRPr lang="en-US"/>
        </a:p>
      </dgm:t>
    </dgm:pt>
    <dgm:pt modelId="{0120A3D8-AABD-42DA-A159-468D24246600}">
      <dgm:prSet/>
      <dgm:spPr/>
      <dgm:t>
        <a:bodyPr/>
        <a:lstStyle/>
        <a:p>
          <a:r>
            <a:rPr lang="en-US"/>
            <a:t>Key Cause: Expecting immediate holiness as evidence of salvation.</a:t>
          </a:r>
        </a:p>
      </dgm:t>
    </dgm:pt>
    <dgm:pt modelId="{08344301-9D42-4B27-8D5C-5D77FCF98A07}" type="parTrans" cxnId="{D608BD7B-D28C-4DEF-A462-0987C411E45D}">
      <dgm:prSet/>
      <dgm:spPr/>
      <dgm:t>
        <a:bodyPr/>
        <a:lstStyle/>
        <a:p>
          <a:endParaRPr lang="en-US"/>
        </a:p>
      </dgm:t>
    </dgm:pt>
    <dgm:pt modelId="{FD0A4939-DA0F-4D09-A282-FC4C8322D03E}" type="sibTrans" cxnId="{D608BD7B-D28C-4DEF-A462-0987C411E45D}">
      <dgm:prSet/>
      <dgm:spPr/>
      <dgm:t>
        <a:bodyPr/>
        <a:lstStyle/>
        <a:p>
          <a:endParaRPr lang="en-US"/>
        </a:p>
      </dgm:t>
    </dgm:pt>
    <dgm:pt modelId="{9E73E458-90E3-4B17-9028-6DCEBB9C6534}">
      <dgm:prSet/>
      <dgm:spPr/>
      <dgm:t>
        <a:bodyPr/>
        <a:lstStyle/>
        <a:p>
          <a:r>
            <a:rPr lang="en-US"/>
            <a:t>Scripture: Philippians 1:6 – 'He who began a good work in you will bring it to completion at the day of Jesus Christ.'</a:t>
          </a:r>
        </a:p>
      </dgm:t>
    </dgm:pt>
    <dgm:pt modelId="{0C89CF44-5A68-49F5-9A24-25021B30EA9A}" type="parTrans" cxnId="{6E589B58-B9C2-405C-A66F-141CED7122E7}">
      <dgm:prSet/>
      <dgm:spPr/>
      <dgm:t>
        <a:bodyPr/>
        <a:lstStyle/>
        <a:p>
          <a:endParaRPr lang="en-US"/>
        </a:p>
      </dgm:t>
    </dgm:pt>
    <dgm:pt modelId="{03475A80-70DA-4472-BFC5-29F0FFCF8D27}" type="sibTrans" cxnId="{6E589B58-B9C2-405C-A66F-141CED7122E7}">
      <dgm:prSet/>
      <dgm:spPr/>
      <dgm:t>
        <a:bodyPr/>
        <a:lstStyle/>
        <a:p>
          <a:endParaRPr lang="en-US"/>
        </a:p>
      </dgm:t>
    </dgm:pt>
    <dgm:pt modelId="{5336C8D8-2EC4-4504-ABA3-3F1338992E2F}">
      <dgm:prSet/>
      <dgm:spPr/>
      <dgm:t>
        <a:bodyPr/>
        <a:lstStyle/>
        <a:p>
          <a:r>
            <a:rPr lang="en-US"/>
            <a:t>Encouragement: Trust God’s timing and faithfulness.</a:t>
          </a:r>
        </a:p>
      </dgm:t>
    </dgm:pt>
    <dgm:pt modelId="{C2204A5E-968F-46A0-9DFF-6978373853EF}" type="parTrans" cxnId="{D7DBC7C3-3DAD-4DE1-92C6-F9E57A444822}">
      <dgm:prSet/>
      <dgm:spPr/>
      <dgm:t>
        <a:bodyPr/>
        <a:lstStyle/>
        <a:p>
          <a:endParaRPr lang="en-US"/>
        </a:p>
      </dgm:t>
    </dgm:pt>
    <dgm:pt modelId="{A717D539-2A75-4C58-B79C-F75B5E738C44}" type="sibTrans" cxnId="{D7DBC7C3-3DAD-4DE1-92C6-F9E57A444822}">
      <dgm:prSet/>
      <dgm:spPr/>
      <dgm:t>
        <a:bodyPr/>
        <a:lstStyle/>
        <a:p>
          <a:endParaRPr lang="en-US"/>
        </a:p>
      </dgm:t>
    </dgm:pt>
    <dgm:pt modelId="{D611E766-EECA-454A-944C-BA981C922E3F}" type="pres">
      <dgm:prSet presAssocID="{AE52EB64-CC96-4C8D-998D-5487D0FD58FF}" presName="root" presStyleCnt="0">
        <dgm:presLayoutVars>
          <dgm:dir/>
          <dgm:resizeHandles val="exact"/>
        </dgm:presLayoutVars>
      </dgm:prSet>
      <dgm:spPr/>
    </dgm:pt>
    <dgm:pt modelId="{1883357D-7C5E-4097-9FEB-547B12B212D6}" type="pres">
      <dgm:prSet presAssocID="{AE52EB64-CC96-4C8D-998D-5487D0FD58FF}" presName="container" presStyleCnt="0">
        <dgm:presLayoutVars>
          <dgm:dir/>
          <dgm:resizeHandles val="exact"/>
        </dgm:presLayoutVars>
      </dgm:prSet>
      <dgm:spPr/>
    </dgm:pt>
    <dgm:pt modelId="{AD9EA8BA-34A8-4961-8430-5E6042B8A9A5}" type="pres">
      <dgm:prSet presAssocID="{6D7F2AC5-1039-497D-A167-DC9336D78006}" presName="compNode" presStyleCnt="0"/>
      <dgm:spPr/>
    </dgm:pt>
    <dgm:pt modelId="{AC176BF1-7700-4A46-8A82-DC4AFFEE1CF2}" type="pres">
      <dgm:prSet presAssocID="{6D7F2AC5-1039-497D-A167-DC9336D78006}" presName="iconBgRect" presStyleLbl="bgShp" presStyleIdx="0" presStyleCnt="4"/>
      <dgm:spPr/>
    </dgm:pt>
    <dgm:pt modelId="{60CF2D57-28FF-4792-A44F-85FD0EBC6947}" type="pres">
      <dgm:prSet presAssocID="{6D7F2AC5-1039-497D-A167-DC9336D780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C4ECEC9B-BF49-4E38-8FB1-4FFA637CB72D}" type="pres">
      <dgm:prSet presAssocID="{6D7F2AC5-1039-497D-A167-DC9336D78006}" presName="spaceRect" presStyleCnt="0"/>
      <dgm:spPr/>
    </dgm:pt>
    <dgm:pt modelId="{AC33AA8A-EAF1-4CB5-92B6-E21B90EDC558}" type="pres">
      <dgm:prSet presAssocID="{6D7F2AC5-1039-497D-A167-DC9336D78006}" presName="textRect" presStyleLbl="revTx" presStyleIdx="0" presStyleCnt="4">
        <dgm:presLayoutVars>
          <dgm:chMax val="1"/>
          <dgm:chPref val="1"/>
        </dgm:presLayoutVars>
      </dgm:prSet>
      <dgm:spPr/>
    </dgm:pt>
    <dgm:pt modelId="{64E10E8A-19D4-4511-A5A3-2EBFC2A7EBF5}" type="pres">
      <dgm:prSet presAssocID="{528801BD-AEDD-4840-9D29-5040978D78A2}" presName="sibTrans" presStyleLbl="sibTrans2D1" presStyleIdx="0" presStyleCnt="0"/>
      <dgm:spPr/>
    </dgm:pt>
    <dgm:pt modelId="{61ACAAB7-9F7D-45CD-9745-3822CFA7502D}" type="pres">
      <dgm:prSet presAssocID="{0120A3D8-AABD-42DA-A159-468D24246600}" presName="compNode" presStyleCnt="0"/>
      <dgm:spPr/>
    </dgm:pt>
    <dgm:pt modelId="{F70BA3D6-9F11-4523-ADDC-7A68AEC843A1}" type="pres">
      <dgm:prSet presAssocID="{0120A3D8-AABD-42DA-A159-468D24246600}" presName="iconBgRect" presStyleLbl="bgShp" presStyleIdx="1" presStyleCnt="4"/>
      <dgm:spPr/>
    </dgm:pt>
    <dgm:pt modelId="{3227A6E3-5629-4AB3-BC7A-9D484B629C0B}" type="pres">
      <dgm:prSet presAssocID="{0120A3D8-AABD-42DA-A159-468D242466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F405AD43-3D8C-4D9D-A899-2D5F66FAEBA9}" type="pres">
      <dgm:prSet presAssocID="{0120A3D8-AABD-42DA-A159-468D24246600}" presName="spaceRect" presStyleCnt="0"/>
      <dgm:spPr/>
    </dgm:pt>
    <dgm:pt modelId="{98AE9096-6DAC-4354-9EB0-218CE994C34E}" type="pres">
      <dgm:prSet presAssocID="{0120A3D8-AABD-42DA-A159-468D24246600}" presName="textRect" presStyleLbl="revTx" presStyleIdx="1" presStyleCnt="4">
        <dgm:presLayoutVars>
          <dgm:chMax val="1"/>
          <dgm:chPref val="1"/>
        </dgm:presLayoutVars>
      </dgm:prSet>
      <dgm:spPr/>
    </dgm:pt>
    <dgm:pt modelId="{B534FB8E-2BBC-4B14-A7E2-A4E2B9D83CCF}" type="pres">
      <dgm:prSet presAssocID="{FD0A4939-DA0F-4D09-A282-FC4C8322D03E}" presName="sibTrans" presStyleLbl="sibTrans2D1" presStyleIdx="0" presStyleCnt="0"/>
      <dgm:spPr/>
    </dgm:pt>
    <dgm:pt modelId="{0BC8A8E2-5FF6-46B5-ACB6-F617E703675D}" type="pres">
      <dgm:prSet presAssocID="{9E73E458-90E3-4B17-9028-6DCEBB9C6534}" presName="compNode" presStyleCnt="0"/>
      <dgm:spPr/>
    </dgm:pt>
    <dgm:pt modelId="{50DC1DDB-11C8-485E-9BC7-0BF0B4E75A69}" type="pres">
      <dgm:prSet presAssocID="{9E73E458-90E3-4B17-9028-6DCEBB9C6534}" presName="iconBgRect" presStyleLbl="bgShp" presStyleIdx="2" presStyleCnt="4"/>
      <dgm:spPr/>
    </dgm:pt>
    <dgm:pt modelId="{880FD8EE-349E-4D00-8BC6-C2C374744B5E}" type="pres">
      <dgm:prSet presAssocID="{9E73E458-90E3-4B17-9028-6DCEBB9C65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A6179B89-568E-4D52-A495-327A0F4CDEB2}" type="pres">
      <dgm:prSet presAssocID="{9E73E458-90E3-4B17-9028-6DCEBB9C6534}" presName="spaceRect" presStyleCnt="0"/>
      <dgm:spPr/>
    </dgm:pt>
    <dgm:pt modelId="{6293F60B-3C9E-419D-B370-1EBDB604B881}" type="pres">
      <dgm:prSet presAssocID="{9E73E458-90E3-4B17-9028-6DCEBB9C6534}" presName="textRect" presStyleLbl="revTx" presStyleIdx="2" presStyleCnt="4">
        <dgm:presLayoutVars>
          <dgm:chMax val="1"/>
          <dgm:chPref val="1"/>
        </dgm:presLayoutVars>
      </dgm:prSet>
      <dgm:spPr/>
    </dgm:pt>
    <dgm:pt modelId="{1758D241-0923-4FA8-9F4F-CA0BF7D98A79}" type="pres">
      <dgm:prSet presAssocID="{03475A80-70DA-4472-BFC5-29F0FFCF8D27}" presName="sibTrans" presStyleLbl="sibTrans2D1" presStyleIdx="0" presStyleCnt="0"/>
      <dgm:spPr/>
    </dgm:pt>
    <dgm:pt modelId="{68D3D755-929E-4F7F-82C8-76E618F51A17}" type="pres">
      <dgm:prSet presAssocID="{5336C8D8-2EC4-4504-ABA3-3F1338992E2F}" presName="compNode" presStyleCnt="0"/>
      <dgm:spPr/>
    </dgm:pt>
    <dgm:pt modelId="{3BFD21AB-9B8E-4490-B52C-816B0AB363F0}" type="pres">
      <dgm:prSet presAssocID="{5336C8D8-2EC4-4504-ABA3-3F1338992E2F}" presName="iconBgRect" presStyleLbl="bgShp" presStyleIdx="3" presStyleCnt="4"/>
      <dgm:spPr/>
    </dgm:pt>
    <dgm:pt modelId="{2E5CEBC7-A16C-410C-A973-B4EC9867F51B}" type="pres">
      <dgm:prSet presAssocID="{5336C8D8-2EC4-4504-ABA3-3F1338992E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4ABAEAA1-A5BC-4C8B-B4C4-63640A558D42}" type="pres">
      <dgm:prSet presAssocID="{5336C8D8-2EC4-4504-ABA3-3F1338992E2F}" presName="spaceRect" presStyleCnt="0"/>
      <dgm:spPr/>
    </dgm:pt>
    <dgm:pt modelId="{BF7B1C45-5F98-44AB-BB66-2BD1DFD5CB34}" type="pres">
      <dgm:prSet presAssocID="{5336C8D8-2EC4-4504-ABA3-3F1338992E2F}" presName="textRect" presStyleLbl="revTx" presStyleIdx="3" presStyleCnt="4">
        <dgm:presLayoutVars>
          <dgm:chMax val="1"/>
          <dgm:chPref val="1"/>
        </dgm:presLayoutVars>
      </dgm:prSet>
      <dgm:spPr/>
    </dgm:pt>
  </dgm:ptLst>
  <dgm:cxnLst>
    <dgm:cxn modelId="{5D78E40B-BAA6-46F9-8885-5C274E1D03C5}" type="presOf" srcId="{0120A3D8-AABD-42DA-A159-468D24246600}" destId="{98AE9096-6DAC-4354-9EB0-218CE994C34E}" srcOrd="0" destOrd="0" presId="urn:microsoft.com/office/officeart/2018/2/layout/IconCircleList"/>
    <dgm:cxn modelId="{B35C5825-DEBE-4BE0-B289-8398166EAF12}" srcId="{AE52EB64-CC96-4C8D-998D-5487D0FD58FF}" destId="{6D7F2AC5-1039-497D-A167-DC9336D78006}" srcOrd="0" destOrd="0" parTransId="{515FA3E5-BA53-485E-B2B4-B2383B2BF1B0}" sibTransId="{528801BD-AEDD-4840-9D29-5040978D78A2}"/>
    <dgm:cxn modelId="{445EE064-B459-47BE-8EDD-24E791DABB0B}" type="presOf" srcId="{03475A80-70DA-4472-BFC5-29F0FFCF8D27}" destId="{1758D241-0923-4FA8-9F4F-CA0BF7D98A79}" srcOrd="0" destOrd="0" presId="urn:microsoft.com/office/officeart/2018/2/layout/IconCircleList"/>
    <dgm:cxn modelId="{411F5F4C-6318-4E5D-9F98-7A7C858A2695}" type="presOf" srcId="{6D7F2AC5-1039-497D-A167-DC9336D78006}" destId="{AC33AA8A-EAF1-4CB5-92B6-E21B90EDC558}" srcOrd="0" destOrd="0" presId="urn:microsoft.com/office/officeart/2018/2/layout/IconCircleList"/>
    <dgm:cxn modelId="{17771973-D7FC-4B34-8049-AD53A9F5873C}" type="presOf" srcId="{FD0A4939-DA0F-4D09-A282-FC4C8322D03E}" destId="{B534FB8E-2BBC-4B14-A7E2-A4E2B9D83CCF}" srcOrd="0" destOrd="0" presId="urn:microsoft.com/office/officeart/2018/2/layout/IconCircleList"/>
    <dgm:cxn modelId="{6E589B58-B9C2-405C-A66F-141CED7122E7}" srcId="{AE52EB64-CC96-4C8D-998D-5487D0FD58FF}" destId="{9E73E458-90E3-4B17-9028-6DCEBB9C6534}" srcOrd="2" destOrd="0" parTransId="{0C89CF44-5A68-49F5-9A24-25021B30EA9A}" sibTransId="{03475A80-70DA-4472-BFC5-29F0FFCF8D27}"/>
    <dgm:cxn modelId="{D608BD7B-D28C-4DEF-A462-0987C411E45D}" srcId="{AE52EB64-CC96-4C8D-998D-5487D0FD58FF}" destId="{0120A3D8-AABD-42DA-A159-468D24246600}" srcOrd="1" destOrd="0" parTransId="{08344301-9D42-4B27-8D5C-5D77FCF98A07}" sibTransId="{FD0A4939-DA0F-4D09-A282-FC4C8322D03E}"/>
    <dgm:cxn modelId="{D22EFCA4-DC53-4425-BE91-9B712F7E6A96}" type="presOf" srcId="{528801BD-AEDD-4840-9D29-5040978D78A2}" destId="{64E10E8A-19D4-4511-A5A3-2EBFC2A7EBF5}" srcOrd="0" destOrd="0" presId="urn:microsoft.com/office/officeart/2018/2/layout/IconCircleList"/>
    <dgm:cxn modelId="{A5B183AC-FC4A-4EC2-85F0-04CC1FC75F3C}" type="presOf" srcId="{5336C8D8-2EC4-4504-ABA3-3F1338992E2F}" destId="{BF7B1C45-5F98-44AB-BB66-2BD1DFD5CB34}" srcOrd="0" destOrd="0" presId="urn:microsoft.com/office/officeart/2018/2/layout/IconCircleList"/>
    <dgm:cxn modelId="{D7DBC7C3-3DAD-4DE1-92C6-F9E57A444822}" srcId="{AE52EB64-CC96-4C8D-998D-5487D0FD58FF}" destId="{5336C8D8-2EC4-4504-ABA3-3F1338992E2F}" srcOrd="3" destOrd="0" parTransId="{C2204A5E-968F-46A0-9DFF-6978373853EF}" sibTransId="{A717D539-2A75-4C58-B79C-F75B5E738C44}"/>
    <dgm:cxn modelId="{326F1DD2-D5DE-4FAB-A619-661A19A6B033}" type="presOf" srcId="{9E73E458-90E3-4B17-9028-6DCEBB9C6534}" destId="{6293F60B-3C9E-419D-B370-1EBDB604B881}" srcOrd="0" destOrd="0" presId="urn:microsoft.com/office/officeart/2018/2/layout/IconCircleList"/>
    <dgm:cxn modelId="{67FBDAF9-1B71-40FD-AD3D-8666D4164D58}" type="presOf" srcId="{AE52EB64-CC96-4C8D-998D-5487D0FD58FF}" destId="{D611E766-EECA-454A-944C-BA981C922E3F}" srcOrd="0" destOrd="0" presId="urn:microsoft.com/office/officeart/2018/2/layout/IconCircleList"/>
    <dgm:cxn modelId="{291D346E-B5A2-478E-A14F-C09515531122}" type="presParOf" srcId="{D611E766-EECA-454A-944C-BA981C922E3F}" destId="{1883357D-7C5E-4097-9FEB-547B12B212D6}" srcOrd="0" destOrd="0" presId="urn:microsoft.com/office/officeart/2018/2/layout/IconCircleList"/>
    <dgm:cxn modelId="{02F94366-50FC-40C3-A352-9B396E9CAD8D}" type="presParOf" srcId="{1883357D-7C5E-4097-9FEB-547B12B212D6}" destId="{AD9EA8BA-34A8-4961-8430-5E6042B8A9A5}" srcOrd="0" destOrd="0" presId="urn:microsoft.com/office/officeart/2018/2/layout/IconCircleList"/>
    <dgm:cxn modelId="{330AC7C6-7CBA-4F7B-A0FD-F0425F189B01}" type="presParOf" srcId="{AD9EA8BA-34A8-4961-8430-5E6042B8A9A5}" destId="{AC176BF1-7700-4A46-8A82-DC4AFFEE1CF2}" srcOrd="0" destOrd="0" presId="urn:microsoft.com/office/officeart/2018/2/layout/IconCircleList"/>
    <dgm:cxn modelId="{68CC5695-D8D4-497D-857E-8F574C1B3500}" type="presParOf" srcId="{AD9EA8BA-34A8-4961-8430-5E6042B8A9A5}" destId="{60CF2D57-28FF-4792-A44F-85FD0EBC6947}" srcOrd="1" destOrd="0" presId="urn:microsoft.com/office/officeart/2018/2/layout/IconCircleList"/>
    <dgm:cxn modelId="{9796C179-BB90-4C51-8F76-1B833A096461}" type="presParOf" srcId="{AD9EA8BA-34A8-4961-8430-5E6042B8A9A5}" destId="{C4ECEC9B-BF49-4E38-8FB1-4FFA637CB72D}" srcOrd="2" destOrd="0" presId="urn:microsoft.com/office/officeart/2018/2/layout/IconCircleList"/>
    <dgm:cxn modelId="{2B17A561-84EF-484D-B591-71C5FAD61594}" type="presParOf" srcId="{AD9EA8BA-34A8-4961-8430-5E6042B8A9A5}" destId="{AC33AA8A-EAF1-4CB5-92B6-E21B90EDC558}" srcOrd="3" destOrd="0" presId="urn:microsoft.com/office/officeart/2018/2/layout/IconCircleList"/>
    <dgm:cxn modelId="{AE0D4043-A47B-43EB-A08A-DDC939C39F33}" type="presParOf" srcId="{1883357D-7C5E-4097-9FEB-547B12B212D6}" destId="{64E10E8A-19D4-4511-A5A3-2EBFC2A7EBF5}" srcOrd="1" destOrd="0" presId="urn:microsoft.com/office/officeart/2018/2/layout/IconCircleList"/>
    <dgm:cxn modelId="{8596B390-B81F-40B7-B9D3-BA3B95F66ABB}" type="presParOf" srcId="{1883357D-7C5E-4097-9FEB-547B12B212D6}" destId="{61ACAAB7-9F7D-45CD-9745-3822CFA7502D}" srcOrd="2" destOrd="0" presId="urn:microsoft.com/office/officeart/2018/2/layout/IconCircleList"/>
    <dgm:cxn modelId="{ACAA9B18-94C7-42A0-8AFF-A897A5B15F88}" type="presParOf" srcId="{61ACAAB7-9F7D-45CD-9745-3822CFA7502D}" destId="{F70BA3D6-9F11-4523-ADDC-7A68AEC843A1}" srcOrd="0" destOrd="0" presId="urn:microsoft.com/office/officeart/2018/2/layout/IconCircleList"/>
    <dgm:cxn modelId="{481E0A70-1F39-4327-A1FF-1B10C16E2246}" type="presParOf" srcId="{61ACAAB7-9F7D-45CD-9745-3822CFA7502D}" destId="{3227A6E3-5629-4AB3-BC7A-9D484B629C0B}" srcOrd="1" destOrd="0" presId="urn:microsoft.com/office/officeart/2018/2/layout/IconCircleList"/>
    <dgm:cxn modelId="{C4B2AC08-A000-4D63-B56C-996D8FCF89B0}" type="presParOf" srcId="{61ACAAB7-9F7D-45CD-9745-3822CFA7502D}" destId="{F405AD43-3D8C-4D9D-A899-2D5F66FAEBA9}" srcOrd="2" destOrd="0" presId="urn:microsoft.com/office/officeart/2018/2/layout/IconCircleList"/>
    <dgm:cxn modelId="{2CFAE02E-687D-4140-A611-02281F50418C}" type="presParOf" srcId="{61ACAAB7-9F7D-45CD-9745-3822CFA7502D}" destId="{98AE9096-6DAC-4354-9EB0-218CE994C34E}" srcOrd="3" destOrd="0" presId="urn:microsoft.com/office/officeart/2018/2/layout/IconCircleList"/>
    <dgm:cxn modelId="{FB996526-1561-47EE-BEB8-5735847715C6}" type="presParOf" srcId="{1883357D-7C5E-4097-9FEB-547B12B212D6}" destId="{B534FB8E-2BBC-4B14-A7E2-A4E2B9D83CCF}" srcOrd="3" destOrd="0" presId="urn:microsoft.com/office/officeart/2018/2/layout/IconCircleList"/>
    <dgm:cxn modelId="{D43D5308-C8E4-4A2E-84B3-4309921038B9}" type="presParOf" srcId="{1883357D-7C5E-4097-9FEB-547B12B212D6}" destId="{0BC8A8E2-5FF6-46B5-ACB6-F617E703675D}" srcOrd="4" destOrd="0" presId="urn:microsoft.com/office/officeart/2018/2/layout/IconCircleList"/>
    <dgm:cxn modelId="{EFF626B7-6A67-4990-A7FB-59AAD0EA5DC2}" type="presParOf" srcId="{0BC8A8E2-5FF6-46B5-ACB6-F617E703675D}" destId="{50DC1DDB-11C8-485E-9BC7-0BF0B4E75A69}" srcOrd="0" destOrd="0" presId="urn:microsoft.com/office/officeart/2018/2/layout/IconCircleList"/>
    <dgm:cxn modelId="{9B487141-9B64-4C0A-A8EA-25DA4A407772}" type="presParOf" srcId="{0BC8A8E2-5FF6-46B5-ACB6-F617E703675D}" destId="{880FD8EE-349E-4D00-8BC6-C2C374744B5E}" srcOrd="1" destOrd="0" presId="urn:microsoft.com/office/officeart/2018/2/layout/IconCircleList"/>
    <dgm:cxn modelId="{AD8B9B1D-BA78-407F-9341-C2816314C0FD}" type="presParOf" srcId="{0BC8A8E2-5FF6-46B5-ACB6-F617E703675D}" destId="{A6179B89-568E-4D52-A495-327A0F4CDEB2}" srcOrd="2" destOrd="0" presId="urn:microsoft.com/office/officeart/2018/2/layout/IconCircleList"/>
    <dgm:cxn modelId="{7E928556-4703-4F3D-B013-6B3EAAA683C2}" type="presParOf" srcId="{0BC8A8E2-5FF6-46B5-ACB6-F617E703675D}" destId="{6293F60B-3C9E-419D-B370-1EBDB604B881}" srcOrd="3" destOrd="0" presId="urn:microsoft.com/office/officeart/2018/2/layout/IconCircleList"/>
    <dgm:cxn modelId="{6384B665-D671-4AE4-9F2F-9E7609CCC548}" type="presParOf" srcId="{1883357D-7C5E-4097-9FEB-547B12B212D6}" destId="{1758D241-0923-4FA8-9F4F-CA0BF7D98A79}" srcOrd="5" destOrd="0" presId="urn:microsoft.com/office/officeart/2018/2/layout/IconCircleList"/>
    <dgm:cxn modelId="{F3AE908A-CBA5-415D-AEC9-054AABFA0B70}" type="presParOf" srcId="{1883357D-7C5E-4097-9FEB-547B12B212D6}" destId="{68D3D755-929E-4F7F-82C8-76E618F51A17}" srcOrd="6" destOrd="0" presId="urn:microsoft.com/office/officeart/2018/2/layout/IconCircleList"/>
    <dgm:cxn modelId="{49E19261-86F1-4BC8-8C6E-DD8ADA797BC2}" type="presParOf" srcId="{68D3D755-929E-4F7F-82C8-76E618F51A17}" destId="{3BFD21AB-9B8E-4490-B52C-816B0AB363F0}" srcOrd="0" destOrd="0" presId="urn:microsoft.com/office/officeart/2018/2/layout/IconCircleList"/>
    <dgm:cxn modelId="{D029240C-717F-4914-B1E2-3B0B2B322BD1}" type="presParOf" srcId="{68D3D755-929E-4F7F-82C8-76E618F51A17}" destId="{2E5CEBC7-A16C-410C-A973-B4EC9867F51B}" srcOrd="1" destOrd="0" presId="urn:microsoft.com/office/officeart/2018/2/layout/IconCircleList"/>
    <dgm:cxn modelId="{C098FAAD-B675-4B2F-BDCA-3F51314554F7}" type="presParOf" srcId="{68D3D755-929E-4F7F-82C8-76E618F51A17}" destId="{4ABAEAA1-A5BC-4C8B-B4C4-63640A558D42}" srcOrd="2" destOrd="0" presId="urn:microsoft.com/office/officeart/2018/2/layout/IconCircleList"/>
    <dgm:cxn modelId="{A1ADD027-35BE-45AF-8CBC-A8B71104B5E6}" type="presParOf" srcId="{68D3D755-929E-4F7F-82C8-76E618F51A17}" destId="{BF7B1C45-5F98-44AB-BB66-2BD1DFD5CB3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A1C4E7-EA1B-4522-A90D-F7ED6B3635BA}"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BC0105B-1A36-4D5C-A234-EC42A2C89F82}">
      <dgm:prSet/>
      <dgm:spPr/>
      <dgm:t>
        <a:bodyPr/>
        <a:lstStyle/>
        <a:p>
          <a:r>
            <a:rPr lang="en-US"/>
            <a:t>Each believer’s growth is unique; comparison can mislead.</a:t>
          </a:r>
        </a:p>
      </dgm:t>
    </dgm:pt>
    <dgm:pt modelId="{3B1428B5-0031-466F-8672-B1EA4612D39F}" type="parTrans" cxnId="{51E80AB5-7580-4A59-8A4A-3B08F562F748}">
      <dgm:prSet/>
      <dgm:spPr/>
      <dgm:t>
        <a:bodyPr/>
        <a:lstStyle/>
        <a:p>
          <a:endParaRPr lang="en-US"/>
        </a:p>
      </dgm:t>
    </dgm:pt>
    <dgm:pt modelId="{09E87445-03E2-45BF-9ECA-6CA1088334E8}" type="sibTrans" cxnId="{51E80AB5-7580-4A59-8A4A-3B08F562F748}">
      <dgm:prSet/>
      <dgm:spPr/>
      <dgm:t>
        <a:bodyPr/>
        <a:lstStyle/>
        <a:p>
          <a:endParaRPr lang="en-US"/>
        </a:p>
      </dgm:t>
    </dgm:pt>
    <dgm:pt modelId="{D66E4CF5-E26F-49DA-9BED-11245280FA3B}">
      <dgm:prSet/>
      <dgm:spPr/>
      <dgm:t>
        <a:bodyPr/>
        <a:lstStyle/>
        <a:p>
          <a:r>
            <a:rPr lang="en-US"/>
            <a:t>Key Cause: Misjudging one’s faith by comparing with others.</a:t>
          </a:r>
        </a:p>
      </dgm:t>
    </dgm:pt>
    <dgm:pt modelId="{ECD98360-1095-43DF-8DCA-33C126FA9790}" type="parTrans" cxnId="{781AC730-C959-4B4E-A9F0-141422539807}">
      <dgm:prSet/>
      <dgm:spPr/>
      <dgm:t>
        <a:bodyPr/>
        <a:lstStyle/>
        <a:p>
          <a:endParaRPr lang="en-US"/>
        </a:p>
      </dgm:t>
    </dgm:pt>
    <dgm:pt modelId="{E1B483B0-796C-441F-BD8C-48B1CEF41207}" type="sibTrans" cxnId="{781AC730-C959-4B4E-A9F0-141422539807}">
      <dgm:prSet/>
      <dgm:spPr/>
      <dgm:t>
        <a:bodyPr/>
        <a:lstStyle/>
        <a:p>
          <a:endParaRPr lang="en-US"/>
        </a:p>
      </dgm:t>
    </dgm:pt>
    <dgm:pt modelId="{5E287C0E-06EA-44C1-8AD8-E11E0BAB82AA}">
      <dgm:prSet/>
      <dgm:spPr/>
      <dgm:t>
        <a:bodyPr/>
        <a:lstStyle/>
        <a:p>
          <a:r>
            <a:rPr lang="en-US"/>
            <a:t>Scripture: Romans 12:3 – 'Think with sober judgment, each according to the measure of faith that God has assigned.'</a:t>
          </a:r>
        </a:p>
      </dgm:t>
    </dgm:pt>
    <dgm:pt modelId="{68E6054C-4A03-496E-9257-0CA0FA667DD6}" type="parTrans" cxnId="{B8F33091-0D97-48DE-92A6-3D149A70237D}">
      <dgm:prSet/>
      <dgm:spPr/>
      <dgm:t>
        <a:bodyPr/>
        <a:lstStyle/>
        <a:p>
          <a:endParaRPr lang="en-US"/>
        </a:p>
      </dgm:t>
    </dgm:pt>
    <dgm:pt modelId="{723053D8-5718-4546-848C-AD3BB59BE320}" type="sibTrans" cxnId="{B8F33091-0D97-48DE-92A6-3D149A70237D}">
      <dgm:prSet/>
      <dgm:spPr/>
      <dgm:t>
        <a:bodyPr/>
        <a:lstStyle/>
        <a:p>
          <a:endParaRPr lang="en-US"/>
        </a:p>
      </dgm:t>
    </dgm:pt>
    <dgm:pt modelId="{803EC05A-653F-43C1-99A1-28B3A940DE78}">
      <dgm:prSet/>
      <dgm:spPr/>
      <dgm:t>
        <a:bodyPr/>
        <a:lstStyle/>
        <a:p>
          <a:r>
            <a:rPr lang="en-US"/>
            <a:t>Encouragement: God works individually in our lives.</a:t>
          </a:r>
        </a:p>
      </dgm:t>
    </dgm:pt>
    <dgm:pt modelId="{8488F40B-A078-49A2-91F1-600EE5923893}" type="parTrans" cxnId="{36B5DA31-14BE-4E6D-B209-9770BA40DA5E}">
      <dgm:prSet/>
      <dgm:spPr/>
      <dgm:t>
        <a:bodyPr/>
        <a:lstStyle/>
        <a:p>
          <a:endParaRPr lang="en-US"/>
        </a:p>
      </dgm:t>
    </dgm:pt>
    <dgm:pt modelId="{B27C7833-D865-475E-A020-635C203B74C9}" type="sibTrans" cxnId="{36B5DA31-14BE-4E6D-B209-9770BA40DA5E}">
      <dgm:prSet/>
      <dgm:spPr/>
      <dgm:t>
        <a:bodyPr/>
        <a:lstStyle/>
        <a:p>
          <a:endParaRPr lang="en-US"/>
        </a:p>
      </dgm:t>
    </dgm:pt>
    <dgm:pt modelId="{1D7E1223-AD41-44A3-8BFD-1AD7E97C450E}" type="pres">
      <dgm:prSet presAssocID="{76A1C4E7-EA1B-4522-A90D-F7ED6B3635BA}" presName="outerComposite" presStyleCnt="0">
        <dgm:presLayoutVars>
          <dgm:chMax val="5"/>
          <dgm:dir/>
          <dgm:resizeHandles val="exact"/>
        </dgm:presLayoutVars>
      </dgm:prSet>
      <dgm:spPr/>
    </dgm:pt>
    <dgm:pt modelId="{FD8822C5-932E-4823-8BFF-1A35D2460D5F}" type="pres">
      <dgm:prSet presAssocID="{76A1C4E7-EA1B-4522-A90D-F7ED6B3635BA}" presName="dummyMaxCanvas" presStyleCnt="0">
        <dgm:presLayoutVars/>
      </dgm:prSet>
      <dgm:spPr/>
    </dgm:pt>
    <dgm:pt modelId="{88407A20-A1D4-4520-A473-6E627FF43581}" type="pres">
      <dgm:prSet presAssocID="{76A1C4E7-EA1B-4522-A90D-F7ED6B3635BA}" presName="FourNodes_1" presStyleLbl="node1" presStyleIdx="0" presStyleCnt="4">
        <dgm:presLayoutVars>
          <dgm:bulletEnabled val="1"/>
        </dgm:presLayoutVars>
      </dgm:prSet>
      <dgm:spPr/>
    </dgm:pt>
    <dgm:pt modelId="{3DE90D1F-EA54-48D6-8E45-4D19877240CB}" type="pres">
      <dgm:prSet presAssocID="{76A1C4E7-EA1B-4522-A90D-F7ED6B3635BA}" presName="FourNodes_2" presStyleLbl="node1" presStyleIdx="1" presStyleCnt="4">
        <dgm:presLayoutVars>
          <dgm:bulletEnabled val="1"/>
        </dgm:presLayoutVars>
      </dgm:prSet>
      <dgm:spPr/>
    </dgm:pt>
    <dgm:pt modelId="{99405BE0-473B-4918-8BBA-3B1F71B0C41C}" type="pres">
      <dgm:prSet presAssocID="{76A1C4E7-EA1B-4522-A90D-F7ED6B3635BA}" presName="FourNodes_3" presStyleLbl="node1" presStyleIdx="2" presStyleCnt="4">
        <dgm:presLayoutVars>
          <dgm:bulletEnabled val="1"/>
        </dgm:presLayoutVars>
      </dgm:prSet>
      <dgm:spPr/>
    </dgm:pt>
    <dgm:pt modelId="{A29C66D4-1EBC-42CE-91D9-87B99D2AC4ED}" type="pres">
      <dgm:prSet presAssocID="{76A1C4E7-EA1B-4522-A90D-F7ED6B3635BA}" presName="FourNodes_4" presStyleLbl="node1" presStyleIdx="3" presStyleCnt="4">
        <dgm:presLayoutVars>
          <dgm:bulletEnabled val="1"/>
        </dgm:presLayoutVars>
      </dgm:prSet>
      <dgm:spPr/>
    </dgm:pt>
    <dgm:pt modelId="{AD1D7599-BD38-49DB-AA9D-056F6D8E5E5A}" type="pres">
      <dgm:prSet presAssocID="{76A1C4E7-EA1B-4522-A90D-F7ED6B3635BA}" presName="FourConn_1-2" presStyleLbl="fgAccFollowNode1" presStyleIdx="0" presStyleCnt="3">
        <dgm:presLayoutVars>
          <dgm:bulletEnabled val="1"/>
        </dgm:presLayoutVars>
      </dgm:prSet>
      <dgm:spPr/>
    </dgm:pt>
    <dgm:pt modelId="{A7F15357-CBAA-4017-A23E-C263D4BCF69C}" type="pres">
      <dgm:prSet presAssocID="{76A1C4E7-EA1B-4522-A90D-F7ED6B3635BA}" presName="FourConn_2-3" presStyleLbl="fgAccFollowNode1" presStyleIdx="1" presStyleCnt="3">
        <dgm:presLayoutVars>
          <dgm:bulletEnabled val="1"/>
        </dgm:presLayoutVars>
      </dgm:prSet>
      <dgm:spPr/>
    </dgm:pt>
    <dgm:pt modelId="{1F04B87E-B8A9-48A0-9D70-D23365801694}" type="pres">
      <dgm:prSet presAssocID="{76A1C4E7-EA1B-4522-A90D-F7ED6B3635BA}" presName="FourConn_3-4" presStyleLbl="fgAccFollowNode1" presStyleIdx="2" presStyleCnt="3">
        <dgm:presLayoutVars>
          <dgm:bulletEnabled val="1"/>
        </dgm:presLayoutVars>
      </dgm:prSet>
      <dgm:spPr/>
    </dgm:pt>
    <dgm:pt modelId="{40BBBEB4-F5F9-4879-9A15-ED567D486857}" type="pres">
      <dgm:prSet presAssocID="{76A1C4E7-EA1B-4522-A90D-F7ED6B3635BA}" presName="FourNodes_1_text" presStyleLbl="node1" presStyleIdx="3" presStyleCnt="4">
        <dgm:presLayoutVars>
          <dgm:bulletEnabled val="1"/>
        </dgm:presLayoutVars>
      </dgm:prSet>
      <dgm:spPr/>
    </dgm:pt>
    <dgm:pt modelId="{F0C9FA7C-FD24-4446-BAF0-18D20E5C02C8}" type="pres">
      <dgm:prSet presAssocID="{76A1C4E7-EA1B-4522-A90D-F7ED6B3635BA}" presName="FourNodes_2_text" presStyleLbl="node1" presStyleIdx="3" presStyleCnt="4">
        <dgm:presLayoutVars>
          <dgm:bulletEnabled val="1"/>
        </dgm:presLayoutVars>
      </dgm:prSet>
      <dgm:spPr/>
    </dgm:pt>
    <dgm:pt modelId="{50F218F8-2E88-41D0-8D24-DEDF797D7D0A}" type="pres">
      <dgm:prSet presAssocID="{76A1C4E7-EA1B-4522-A90D-F7ED6B3635BA}" presName="FourNodes_3_text" presStyleLbl="node1" presStyleIdx="3" presStyleCnt="4">
        <dgm:presLayoutVars>
          <dgm:bulletEnabled val="1"/>
        </dgm:presLayoutVars>
      </dgm:prSet>
      <dgm:spPr/>
    </dgm:pt>
    <dgm:pt modelId="{AE9B5BA8-93B1-421C-91CD-6112FA8E77AA}" type="pres">
      <dgm:prSet presAssocID="{76A1C4E7-EA1B-4522-A90D-F7ED6B3635BA}" presName="FourNodes_4_text" presStyleLbl="node1" presStyleIdx="3" presStyleCnt="4">
        <dgm:presLayoutVars>
          <dgm:bulletEnabled val="1"/>
        </dgm:presLayoutVars>
      </dgm:prSet>
      <dgm:spPr/>
    </dgm:pt>
  </dgm:ptLst>
  <dgm:cxnLst>
    <dgm:cxn modelId="{E73B1304-3F60-41A5-9877-1CD9EBBC110B}" type="presOf" srcId="{803EC05A-653F-43C1-99A1-28B3A940DE78}" destId="{AE9B5BA8-93B1-421C-91CD-6112FA8E77AA}" srcOrd="1" destOrd="0" presId="urn:microsoft.com/office/officeart/2005/8/layout/vProcess5"/>
    <dgm:cxn modelId="{2A2BF418-D60E-4806-B5A9-54ADBB2DDFFA}" type="presOf" srcId="{803EC05A-653F-43C1-99A1-28B3A940DE78}" destId="{A29C66D4-1EBC-42CE-91D9-87B99D2AC4ED}" srcOrd="0" destOrd="0" presId="urn:microsoft.com/office/officeart/2005/8/layout/vProcess5"/>
    <dgm:cxn modelId="{CBFC5728-CAB9-403F-B9FB-D04108C1FFB5}" type="presOf" srcId="{76A1C4E7-EA1B-4522-A90D-F7ED6B3635BA}" destId="{1D7E1223-AD41-44A3-8BFD-1AD7E97C450E}" srcOrd="0" destOrd="0" presId="urn:microsoft.com/office/officeart/2005/8/layout/vProcess5"/>
    <dgm:cxn modelId="{781AC730-C959-4B4E-A9F0-141422539807}" srcId="{76A1C4E7-EA1B-4522-A90D-F7ED6B3635BA}" destId="{D66E4CF5-E26F-49DA-9BED-11245280FA3B}" srcOrd="1" destOrd="0" parTransId="{ECD98360-1095-43DF-8DCA-33C126FA9790}" sibTransId="{E1B483B0-796C-441F-BD8C-48B1CEF41207}"/>
    <dgm:cxn modelId="{36B5DA31-14BE-4E6D-B209-9770BA40DA5E}" srcId="{76A1C4E7-EA1B-4522-A90D-F7ED6B3635BA}" destId="{803EC05A-653F-43C1-99A1-28B3A940DE78}" srcOrd="3" destOrd="0" parTransId="{8488F40B-A078-49A2-91F1-600EE5923893}" sibTransId="{B27C7833-D865-475E-A020-635C203B74C9}"/>
    <dgm:cxn modelId="{305A685E-E068-49B4-95FA-27F691FA907A}" type="presOf" srcId="{723053D8-5718-4546-848C-AD3BB59BE320}" destId="{1F04B87E-B8A9-48A0-9D70-D23365801694}" srcOrd="0" destOrd="0" presId="urn:microsoft.com/office/officeart/2005/8/layout/vProcess5"/>
    <dgm:cxn modelId="{5CAB4747-9A47-4988-BBDC-6F8D1121C6FF}" type="presOf" srcId="{EBC0105B-1A36-4D5C-A234-EC42A2C89F82}" destId="{40BBBEB4-F5F9-4879-9A15-ED567D486857}" srcOrd="1" destOrd="0" presId="urn:microsoft.com/office/officeart/2005/8/layout/vProcess5"/>
    <dgm:cxn modelId="{5BB3A474-0485-4A29-A8FF-AFA20AA20C2C}" type="presOf" srcId="{EBC0105B-1A36-4D5C-A234-EC42A2C89F82}" destId="{88407A20-A1D4-4520-A473-6E627FF43581}" srcOrd="0" destOrd="0" presId="urn:microsoft.com/office/officeart/2005/8/layout/vProcess5"/>
    <dgm:cxn modelId="{F7B4D357-3CF0-4391-AD0B-AC14FB7D0364}" type="presOf" srcId="{09E87445-03E2-45BF-9ECA-6CA1088334E8}" destId="{AD1D7599-BD38-49DB-AA9D-056F6D8E5E5A}" srcOrd="0" destOrd="0" presId="urn:microsoft.com/office/officeart/2005/8/layout/vProcess5"/>
    <dgm:cxn modelId="{B8F33091-0D97-48DE-92A6-3D149A70237D}" srcId="{76A1C4E7-EA1B-4522-A90D-F7ED6B3635BA}" destId="{5E287C0E-06EA-44C1-8AD8-E11E0BAB82AA}" srcOrd="2" destOrd="0" parTransId="{68E6054C-4A03-496E-9257-0CA0FA667DD6}" sibTransId="{723053D8-5718-4546-848C-AD3BB59BE320}"/>
    <dgm:cxn modelId="{AF3D988C-C0CA-4758-A221-35B93F166D51}" type="presOf" srcId="{E1B483B0-796C-441F-BD8C-48B1CEF41207}" destId="{A7F15357-CBAA-4017-A23E-C263D4BCF69C}" srcOrd="0" destOrd="0" presId="urn:microsoft.com/office/officeart/2005/8/layout/vProcess5"/>
    <dgm:cxn modelId="{51E80AB5-7580-4A59-8A4A-3B08F562F748}" srcId="{76A1C4E7-EA1B-4522-A90D-F7ED6B3635BA}" destId="{EBC0105B-1A36-4D5C-A234-EC42A2C89F82}" srcOrd="0" destOrd="0" parTransId="{3B1428B5-0031-466F-8672-B1EA4612D39F}" sibTransId="{09E87445-03E2-45BF-9ECA-6CA1088334E8}"/>
    <dgm:cxn modelId="{AE1473BE-6C2D-4CAD-881F-F174A59FBF19}" type="presOf" srcId="{D66E4CF5-E26F-49DA-9BED-11245280FA3B}" destId="{3DE90D1F-EA54-48D6-8E45-4D19877240CB}" srcOrd="0" destOrd="0" presId="urn:microsoft.com/office/officeart/2005/8/layout/vProcess5"/>
    <dgm:cxn modelId="{BDA532BF-29FB-4585-B549-8410FD82B4C6}" type="presOf" srcId="{5E287C0E-06EA-44C1-8AD8-E11E0BAB82AA}" destId="{50F218F8-2E88-41D0-8D24-DEDF797D7D0A}" srcOrd="1" destOrd="0" presId="urn:microsoft.com/office/officeart/2005/8/layout/vProcess5"/>
    <dgm:cxn modelId="{1D214FC1-F0AB-4233-A6B5-8463C624FD55}" type="presOf" srcId="{5E287C0E-06EA-44C1-8AD8-E11E0BAB82AA}" destId="{99405BE0-473B-4918-8BBA-3B1F71B0C41C}" srcOrd="0" destOrd="0" presId="urn:microsoft.com/office/officeart/2005/8/layout/vProcess5"/>
    <dgm:cxn modelId="{5FA1C7E6-58E9-4069-92CE-01B9716A3B63}" type="presOf" srcId="{D66E4CF5-E26F-49DA-9BED-11245280FA3B}" destId="{F0C9FA7C-FD24-4446-BAF0-18D20E5C02C8}" srcOrd="1" destOrd="0" presId="urn:microsoft.com/office/officeart/2005/8/layout/vProcess5"/>
    <dgm:cxn modelId="{77EE24DA-E6BE-4412-9811-96081B322C3D}" type="presParOf" srcId="{1D7E1223-AD41-44A3-8BFD-1AD7E97C450E}" destId="{FD8822C5-932E-4823-8BFF-1A35D2460D5F}" srcOrd="0" destOrd="0" presId="urn:microsoft.com/office/officeart/2005/8/layout/vProcess5"/>
    <dgm:cxn modelId="{AE5120C2-4923-4474-A479-1E04CD5342EE}" type="presParOf" srcId="{1D7E1223-AD41-44A3-8BFD-1AD7E97C450E}" destId="{88407A20-A1D4-4520-A473-6E627FF43581}" srcOrd="1" destOrd="0" presId="urn:microsoft.com/office/officeart/2005/8/layout/vProcess5"/>
    <dgm:cxn modelId="{78A599DF-9713-47B9-9B7E-2D634B9CFB46}" type="presParOf" srcId="{1D7E1223-AD41-44A3-8BFD-1AD7E97C450E}" destId="{3DE90D1F-EA54-48D6-8E45-4D19877240CB}" srcOrd="2" destOrd="0" presId="urn:microsoft.com/office/officeart/2005/8/layout/vProcess5"/>
    <dgm:cxn modelId="{BD802215-88B1-404F-AB7E-B7EF8608015D}" type="presParOf" srcId="{1D7E1223-AD41-44A3-8BFD-1AD7E97C450E}" destId="{99405BE0-473B-4918-8BBA-3B1F71B0C41C}" srcOrd="3" destOrd="0" presId="urn:microsoft.com/office/officeart/2005/8/layout/vProcess5"/>
    <dgm:cxn modelId="{A638528A-3CD5-4738-A32E-CE854C2E1154}" type="presParOf" srcId="{1D7E1223-AD41-44A3-8BFD-1AD7E97C450E}" destId="{A29C66D4-1EBC-42CE-91D9-87B99D2AC4ED}" srcOrd="4" destOrd="0" presId="urn:microsoft.com/office/officeart/2005/8/layout/vProcess5"/>
    <dgm:cxn modelId="{16034D7B-8E03-425D-8B8E-ABDCD0F1635E}" type="presParOf" srcId="{1D7E1223-AD41-44A3-8BFD-1AD7E97C450E}" destId="{AD1D7599-BD38-49DB-AA9D-056F6D8E5E5A}" srcOrd="5" destOrd="0" presId="urn:microsoft.com/office/officeart/2005/8/layout/vProcess5"/>
    <dgm:cxn modelId="{8A2602CB-87DB-4E38-B833-B33C34DA87DA}" type="presParOf" srcId="{1D7E1223-AD41-44A3-8BFD-1AD7E97C450E}" destId="{A7F15357-CBAA-4017-A23E-C263D4BCF69C}" srcOrd="6" destOrd="0" presId="urn:microsoft.com/office/officeart/2005/8/layout/vProcess5"/>
    <dgm:cxn modelId="{3B26801A-5A83-47EB-81CC-319C954EFD66}" type="presParOf" srcId="{1D7E1223-AD41-44A3-8BFD-1AD7E97C450E}" destId="{1F04B87E-B8A9-48A0-9D70-D23365801694}" srcOrd="7" destOrd="0" presId="urn:microsoft.com/office/officeart/2005/8/layout/vProcess5"/>
    <dgm:cxn modelId="{1333E482-3E08-4A52-963C-328FA3CBB4F5}" type="presParOf" srcId="{1D7E1223-AD41-44A3-8BFD-1AD7E97C450E}" destId="{40BBBEB4-F5F9-4879-9A15-ED567D486857}" srcOrd="8" destOrd="0" presId="urn:microsoft.com/office/officeart/2005/8/layout/vProcess5"/>
    <dgm:cxn modelId="{E55B0A1E-CF27-4024-B5BF-B777FECA0158}" type="presParOf" srcId="{1D7E1223-AD41-44A3-8BFD-1AD7E97C450E}" destId="{F0C9FA7C-FD24-4446-BAF0-18D20E5C02C8}" srcOrd="9" destOrd="0" presId="urn:microsoft.com/office/officeart/2005/8/layout/vProcess5"/>
    <dgm:cxn modelId="{45B7123D-DE5B-43DC-85AE-547A8A90C5E6}" type="presParOf" srcId="{1D7E1223-AD41-44A3-8BFD-1AD7E97C450E}" destId="{50F218F8-2E88-41D0-8D24-DEDF797D7D0A}" srcOrd="10" destOrd="0" presId="urn:microsoft.com/office/officeart/2005/8/layout/vProcess5"/>
    <dgm:cxn modelId="{0F0A7082-6916-431C-8696-AF59C735399A}" type="presParOf" srcId="{1D7E1223-AD41-44A3-8BFD-1AD7E97C450E}" destId="{AE9B5BA8-93B1-421C-91CD-6112FA8E77AA}"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D2CF4-DFA7-4E24-97BB-EE2B0D3CA0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F815D2-52F8-43EA-9309-9920D06BD430}">
      <dgm:prSet/>
      <dgm:spPr/>
      <dgm:t>
        <a:bodyPr/>
        <a:lstStyle/>
        <a:p>
          <a:r>
            <a:rPr lang="en-US"/>
            <a:t>Works evidence faith but are not the foundation of salvation.</a:t>
          </a:r>
        </a:p>
      </dgm:t>
    </dgm:pt>
    <dgm:pt modelId="{36ECCE76-FC91-4EFE-9EBB-2D22BB63F099}" type="parTrans" cxnId="{14FBEA26-1E45-4B0F-B29F-958BE36126EE}">
      <dgm:prSet/>
      <dgm:spPr/>
      <dgm:t>
        <a:bodyPr/>
        <a:lstStyle/>
        <a:p>
          <a:endParaRPr lang="en-US"/>
        </a:p>
      </dgm:t>
    </dgm:pt>
    <dgm:pt modelId="{558BF3A3-ECFF-47A6-8B7D-974E85C73365}" type="sibTrans" cxnId="{14FBEA26-1E45-4B0F-B29F-958BE36126EE}">
      <dgm:prSet/>
      <dgm:spPr/>
      <dgm:t>
        <a:bodyPr/>
        <a:lstStyle/>
        <a:p>
          <a:endParaRPr lang="en-US"/>
        </a:p>
      </dgm:t>
    </dgm:pt>
    <dgm:pt modelId="{26868199-6D01-4027-9D34-A754564394F9}">
      <dgm:prSet/>
      <dgm:spPr/>
      <dgm:t>
        <a:bodyPr/>
        <a:lstStyle/>
        <a:p>
          <a:r>
            <a:rPr lang="en-US"/>
            <a:t>Key Cause: Confusing works as the basis for assurance.</a:t>
          </a:r>
        </a:p>
      </dgm:t>
    </dgm:pt>
    <dgm:pt modelId="{3DD9014E-E762-4F1C-B68C-CDC83CF863A4}" type="parTrans" cxnId="{C9EFDA37-94E6-4AEE-94FB-B2572D6D03D1}">
      <dgm:prSet/>
      <dgm:spPr/>
      <dgm:t>
        <a:bodyPr/>
        <a:lstStyle/>
        <a:p>
          <a:endParaRPr lang="en-US"/>
        </a:p>
      </dgm:t>
    </dgm:pt>
    <dgm:pt modelId="{2AB71712-8E46-4E4F-B78B-E323DA2551AF}" type="sibTrans" cxnId="{C9EFDA37-94E6-4AEE-94FB-B2572D6D03D1}">
      <dgm:prSet/>
      <dgm:spPr/>
      <dgm:t>
        <a:bodyPr/>
        <a:lstStyle/>
        <a:p>
          <a:endParaRPr lang="en-US"/>
        </a:p>
      </dgm:t>
    </dgm:pt>
    <dgm:pt modelId="{6608DD39-3255-444D-B195-950FE0E4A18B}">
      <dgm:prSet/>
      <dgm:spPr/>
      <dgm:t>
        <a:bodyPr/>
        <a:lstStyle/>
        <a:p>
          <a:r>
            <a:rPr lang="en-US"/>
            <a:t>Scripture: Ephesians 2:8-10 – 'By grace you have been saved…for we are his workmanship.'</a:t>
          </a:r>
        </a:p>
      </dgm:t>
    </dgm:pt>
    <dgm:pt modelId="{F27ABE74-4DB8-47C5-B80A-9F098FB0A0B1}" type="parTrans" cxnId="{CF371083-72AA-46FC-BB26-FDB3D904756C}">
      <dgm:prSet/>
      <dgm:spPr/>
      <dgm:t>
        <a:bodyPr/>
        <a:lstStyle/>
        <a:p>
          <a:endParaRPr lang="en-US"/>
        </a:p>
      </dgm:t>
    </dgm:pt>
    <dgm:pt modelId="{7DC86EF0-ED87-40C3-A33E-9B5928522459}" type="sibTrans" cxnId="{CF371083-72AA-46FC-BB26-FDB3D904756C}">
      <dgm:prSet/>
      <dgm:spPr/>
      <dgm:t>
        <a:bodyPr/>
        <a:lstStyle/>
        <a:p>
          <a:endParaRPr lang="en-US"/>
        </a:p>
      </dgm:t>
    </dgm:pt>
    <dgm:pt modelId="{ED007ED8-27BE-447C-B1C3-C13D568BDB85}">
      <dgm:prSet/>
      <dgm:spPr/>
      <dgm:t>
        <a:bodyPr/>
        <a:lstStyle/>
        <a:p>
          <a:r>
            <a:rPr lang="en-US"/>
            <a:t>Encouragement: Good works flow from salvation.</a:t>
          </a:r>
        </a:p>
      </dgm:t>
    </dgm:pt>
    <dgm:pt modelId="{1A29C485-E5F1-4852-80F2-3137BD06338E}" type="parTrans" cxnId="{9C800751-C92B-418C-AD7A-C384B876B141}">
      <dgm:prSet/>
      <dgm:spPr/>
      <dgm:t>
        <a:bodyPr/>
        <a:lstStyle/>
        <a:p>
          <a:endParaRPr lang="en-US"/>
        </a:p>
      </dgm:t>
    </dgm:pt>
    <dgm:pt modelId="{612B02FC-1D41-463D-9B9B-CFD264A658D6}" type="sibTrans" cxnId="{9C800751-C92B-418C-AD7A-C384B876B141}">
      <dgm:prSet/>
      <dgm:spPr/>
      <dgm:t>
        <a:bodyPr/>
        <a:lstStyle/>
        <a:p>
          <a:endParaRPr lang="en-US"/>
        </a:p>
      </dgm:t>
    </dgm:pt>
    <dgm:pt modelId="{77352C5F-054C-40F0-BEE4-9952A0B77CAD}" type="pres">
      <dgm:prSet presAssocID="{208D2CF4-DFA7-4E24-97BB-EE2B0D3CA0D3}" presName="root" presStyleCnt="0">
        <dgm:presLayoutVars>
          <dgm:dir/>
          <dgm:resizeHandles val="exact"/>
        </dgm:presLayoutVars>
      </dgm:prSet>
      <dgm:spPr/>
    </dgm:pt>
    <dgm:pt modelId="{26AF5CEF-CD41-4C95-82BD-D35C963B70C1}" type="pres">
      <dgm:prSet presAssocID="{208D2CF4-DFA7-4E24-97BB-EE2B0D3CA0D3}" presName="container" presStyleCnt="0">
        <dgm:presLayoutVars>
          <dgm:dir/>
          <dgm:resizeHandles val="exact"/>
        </dgm:presLayoutVars>
      </dgm:prSet>
      <dgm:spPr/>
    </dgm:pt>
    <dgm:pt modelId="{D749FA1E-3D42-4FD3-93B6-872E53D8B21D}" type="pres">
      <dgm:prSet presAssocID="{D2F815D2-52F8-43EA-9309-9920D06BD430}" presName="compNode" presStyleCnt="0"/>
      <dgm:spPr/>
    </dgm:pt>
    <dgm:pt modelId="{A11A68B4-48E7-44E0-ABCE-09CDBB994021}" type="pres">
      <dgm:prSet presAssocID="{D2F815D2-52F8-43EA-9309-9920D06BD430}" presName="iconBgRect" presStyleLbl="bgShp" presStyleIdx="0" presStyleCnt="4"/>
      <dgm:spPr/>
    </dgm:pt>
    <dgm:pt modelId="{3E762D50-F5FE-4BA0-8349-A3B605BEF250}" type="pres">
      <dgm:prSet presAssocID="{D2F815D2-52F8-43EA-9309-9920D06BD4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1B50E94D-D873-479B-9B2E-E79E7D9F126C}" type="pres">
      <dgm:prSet presAssocID="{D2F815D2-52F8-43EA-9309-9920D06BD430}" presName="spaceRect" presStyleCnt="0"/>
      <dgm:spPr/>
    </dgm:pt>
    <dgm:pt modelId="{72A33BFB-1A27-40B9-A76B-C7B7B0B8ECD4}" type="pres">
      <dgm:prSet presAssocID="{D2F815D2-52F8-43EA-9309-9920D06BD430}" presName="textRect" presStyleLbl="revTx" presStyleIdx="0" presStyleCnt="4">
        <dgm:presLayoutVars>
          <dgm:chMax val="1"/>
          <dgm:chPref val="1"/>
        </dgm:presLayoutVars>
      </dgm:prSet>
      <dgm:spPr/>
    </dgm:pt>
    <dgm:pt modelId="{9E65FFCF-CDF7-4997-97C5-7479F5E4408E}" type="pres">
      <dgm:prSet presAssocID="{558BF3A3-ECFF-47A6-8B7D-974E85C73365}" presName="sibTrans" presStyleLbl="sibTrans2D1" presStyleIdx="0" presStyleCnt="0"/>
      <dgm:spPr/>
    </dgm:pt>
    <dgm:pt modelId="{5036DA34-F01C-443C-9B12-59C2742AF3DA}" type="pres">
      <dgm:prSet presAssocID="{26868199-6D01-4027-9D34-A754564394F9}" presName="compNode" presStyleCnt="0"/>
      <dgm:spPr/>
    </dgm:pt>
    <dgm:pt modelId="{849CD474-DA6B-4082-865A-A216C83D4030}" type="pres">
      <dgm:prSet presAssocID="{26868199-6D01-4027-9D34-A754564394F9}" presName="iconBgRect" presStyleLbl="bgShp" presStyleIdx="1" presStyleCnt="4"/>
      <dgm:spPr/>
    </dgm:pt>
    <dgm:pt modelId="{DCDFBE4B-069E-4758-9EFD-E30BC52C19F6}" type="pres">
      <dgm:prSet presAssocID="{26868199-6D01-4027-9D34-A754564394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74938172-A8BE-4CF6-B983-70076E820A28}" type="pres">
      <dgm:prSet presAssocID="{26868199-6D01-4027-9D34-A754564394F9}" presName="spaceRect" presStyleCnt="0"/>
      <dgm:spPr/>
    </dgm:pt>
    <dgm:pt modelId="{4E0E4EAC-8A87-4328-87EF-9A323A764D49}" type="pres">
      <dgm:prSet presAssocID="{26868199-6D01-4027-9D34-A754564394F9}" presName="textRect" presStyleLbl="revTx" presStyleIdx="1" presStyleCnt="4">
        <dgm:presLayoutVars>
          <dgm:chMax val="1"/>
          <dgm:chPref val="1"/>
        </dgm:presLayoutVars>
      </dgm:prSet>
      <dgm:spPr/>
    </dgm:pt>
    <dgm:pt modelId="{31613B43-B371-4E05-8345-5667E3AAC614}" type="pres">
      <dgm:prSet presAssocID="{2AB71712-8E46-4E4F-B78B-E323DA2551AF}" presName="sibTrans" presStyleLbl="sibTrans2D1" presStyleIdx="0" presStyleCnt="0"/>
      <dgm:spPr/>
    </dgm:pt>
    <dgm:pt modelId="{6739A10C-5E01-4B49-ABB0-C1B52C598EFF}" type="pres">
      <dgm:prSet presAssocID="{6608DD39-3255-444D-B195-950FE0E4A18B}" presName="compNode" presStyleCnt="0"/>
      <dgm:spPr/>
    </dgm:pt>
    <dgm:pt modelId="{6F0D4C1E-A0AE-4878-AC21-D4F658DB67C7}" type="pres">
      <dgm:prSet presAssocID="{6608DD39-3255-444D-B195-950FE0E4A18B}" presName="iconBgRect" presStyleLbl="bgShp" presStyleIdx="2" presStyleCnt="4"/>
      <dgm:spPr/>
    </dgm:pt>
    <dgm:pt modelId="{2E60F566-2D5F-4055-9EF3-0AC75BA89DBA}" type="pres">
      <dgm:prSet presAssocID="{6608DD39-3255-444D-B195-950FE0E4A1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4B9F354D-1A04-4AE5-BE0B-1D19DD072519}" type="pres">
      <dgm:prSet presAssocID="{6608DD39-3255-444D-B195-950FE0E4A18B}" presName="spaceRect" presStyleCnt="0"/>
      <dgm:spPr/>
    </dgm:pt>
    <dgm:pt modelId="{D970DC56-6BA3-4A6D-AB5D-F2E6AC558841}" type="pres">
      <dgm:prSet presAssocID="{6608DD39-3255-444D-B195-950FE0E4A18B}" presName="textRect" presStyleLbl="revTx" presStyleIdx="2" presStyleCnt="4">
        <dgm:presLayoutVars>
          <dgm:chMax val="1"/>
          <dgm:chPref val="1"/>
        </dgm:presLayoutVars>
      </dgm:prSet>
      <dgm:spPr/>
    </dgm:pt>
    <dgm:pt modelId="{713075ED-D0BC-4D8E-B7A8-3C0666176B36}" type="pres">
      <dgm:prSet presAssocID="{7DC86EF0-ED87-40C3-A33E-9B5928522459}" presName="sibTrans" presStyleLbl="sibTrans2D1" presStyleIdx="0" presStyleCnt="0"/>
      <dgm:spPr/>
    </dgm:pt>
    <dgm:pt modelId="{4A02F0D8-532E-48C9-AB05-F0B419A82549}" type="pres">
      <dgm:prSet presAssocID="{ED007ED8-27BE-447C-B1C3-C13D568BDB85}" presName="compNode" presStyleCnt="0"/>
      <dgm:spPr/>
    </dgm:pt>
    <dgm:pt modelId="{0EA2CB9C-7FF4-4C94-AE00-392A3203C672}" type="pres">
      <dgm:prSet presAssocID="{ED007ED8-27BE-447C-B1C3-C13D568BDB85}" presName="iconBgRect" presStyleLbl="bgShp" presStyleIdx="3" presStyleCnt="4"/>
      <dgm:spPr/>
    </dgm:pt>
    <dgm:pt modelId="{17E63E11-144F-4B0F-A49D-8BB3A0399021}" type="pres">
      <dgm:prSet presAssocID="{ED007ED8-27BE-447C-B1C3-C13D568BDB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Lock"/>
        </a:ext>
      </dgm:extLst>
    </dgm:pt>
    <dgm:pt modelId="{50B78151-BFD6-4F73-8860-82FADD465F70}" type="pres">
      <dgm:prSet presAssocID="{ED007ED8-27BE-447C-B1C3-C13D568BDB85}" presName="spaceRect" presStyleCnt="0"/>
      <dgm:spPr/>
    </dgm:pt>
    <dgm:pt modelId="{38A82FAD-08BA-4ED3-91A3-6BA5FFAB4054}" type="pres">
      <dgm:prSet presAssocID="{ED007ED8-27BE-447C-B1C3-C13D568BDB85}" presName="textRect" presStyleLbl="revTx" presStyleIdx="3" presStyleCnt="4">
        <dgm:presLayoutVars>
          <dgm:chMax val="1"/>
          <dgm:chPref val="1"/>
        </dgm:presLayoutVars>
      </dgm:prSet>
      <dgm:spPr/>
    </dgm:pt>
  </dgm:ptLst>
  <dgm:cxnLst>
    <dgm:cxn modelId="{14FBEA26-1E45-4B0F-B29F-958BE36126EE}" srcId="{208D2CF4-DFA7-4E24-97BB-EE2B0D3CA0D3}" destId="{D2F815D2-52F8-43EA-9309-9920D06BD430}" srcOrd="0" destOrd="0" parTransId="{36ECCE76-FC91-4EFE-9EBB-2D22BB63F099}" sibTransId="{558BF3A3-ECFF-47A6-8B7D-974E85C73365}"/>
    <dgm:cxn modelId="{D2A7B32F-33BE-4FDF-8C48-39E4AB10E9DA}" type="presOf" srcId="{2AB71712-8E46-4E4F-B78B-E323DA2551AF}" destId="{31613B43-B371-4E05-8345-5667E3AAC614}" srcOrd="0" destOrd="0" presId="urn:microsoft.com/office/officeart/2018/2/layout/IconCircleList"/>
    <dgm:cxn modelId="{C9EFDA37-94E6-4AEE-94FB-B2572D6D03D1}" srcId="{208D2CF4-DFA7-4E24-97BB-EE2B0D3CA0D3}" destId="{26868199-6D01-4027-9D34-A754564394F9}" srcOrd="1" destOrd="0" parTransId="{3DD9014E-E762-4F1C-B68C-CDC83CF863A4}" sibTransId="{2AB71712-8E46-4E4F-B78B-E323DA2551AF}"/>
    <dgm:cxn modelId="{7EA27D41-C43D-4D4E-9C94-BB679F16AB1E}" type="presOf" srcId="{ED007ED8-27BE-447C-B1C3-C13D568BDB85}" destId="{38A82FAD-08BA-4ED3-91A3-6BA5FFAB4054}" srcOrd="0" destOrd="0" presId="urn:microsoft.com/office/officeart/2018/2/layout/IconCircleList"/>
    <dgm:cxn modelId="{9C800751-C92B-418C-AD7A-C384B876B141}" srcId="{208D2CF4-DFA7-4E24-97BB-EE2B0D3CA0D3}" destId="{ED007ED8-27BE-447C-B1C3-C13D568BDB85}" srcOrd="3" destOrd="0" parTransId="{1A29C485-E5F1-4852-80F2-3137BD06338E}" sibTransId="{612B02FC-1D41-463D-9B9B-CFD264A658D6}"/>
    <dgm:cxn modelId="{91DB9F80-7334-429D-8ACD-66DB56F05641}" type="presOf" srcId="{7DC86EF0-ED87-40C3-A33E-9B5928522459}" destId="{713075ED-D0BC-4D8E-B7A8-3C0666176B36}" srcOrd="0" destOrd="0" presId="urn:microsoft.com/office/officeart/2018/2/layout/IconCircleList"/>
    <dgm:cxn modelId="{CF371083-72AA-46FC-BB26-FDB3D904756C}" srcId="{208D2CF4-DFA7-4E24-97BB-EE2B0D3CA0D3}" destId="{6608DD39-3255-444D-B195-950FE0E4A18B}" srcOrd="2" destOrd="0" parTransId="{F27ABE74-4DB8-47C5-B80A-9F098FB0A0B1}" sibTransId="{7DC86EF0-ED87-40C3-A33E-9B5928522459}"/>
    <dgm:cxn modelId="{CFB6B194-0C7B-468D-8414-5EE54628ED5F}" type="presOf" srcId="{558BF3A3-ECFF-47A6-8B7D-974E85C73365}" destId="{9E65FFCF-CDF7-4997-97C5-7479F5E4408E}" srcOrd="0" destOrd="0" presId="urn:microsoft.com/office/officeart/2018/2/layout/IconCircleList"/>
    <dgm:cxn modelId="{7D78D2DF-BB09-4DCF-876D-797747BDCB4F}" type="presOf" srcId="{26868199-6D01-4027-9D34-A754564394F9}" destId="{4E0E4EAC-8A87-4328-87EF-9A323A764D49}" srcOrd="0" destOrd="0" presId="urn:microsoft.com/office/officeart/2018/2/layout/IconCircleList"/>
    <dgm:cxn modelId="{77C521E8-C2DE-48F9-94BD-9B0AC4A885E8}" type="presOf" srcId="{208D2CF4-DFA7-4E24-97BB-EE2B0D3CA0D3}" destId="{77352C5F-054C-40F0-BEE4-9952A0B77CAD}" srcOrd="0" destOrd="0" presId="urn:microsoft.com/office/officeart/2018/2/layout/IconCircleList"/>
    <dgm:cxn modelId="{7E1608CA-58FC-4866-9A5F-335816F53A3B}" type="presOf" srcId="{D2F815D2-52F8-43EA-9309-9920D06BD430}" destId="{72A33BFB-1A27-40B9-A76B-C7B7B0B8ECD4}" srcOrd="0" destOrd="0" presId="urn:microsoft.com/office/officeart/2018/2/layout/IconCircleList"/>
    <dgm:cxn modelId="{756F34D0-B746-4709-84C6-FAEFA47B2705}" type="presOf" srcId="{6608DD39-3255-444D-B195-950FE0E4A18B}" destId="{D970DC56-6BA3-4A6D-AB5D-F2E6AC558841}" srcOrd="0" destOrd="0" presId="urn:microsoft.com/office/officeart/2018/2/layout/IconCircleList"/>
    <dgm:cxn modelId="{F888F4AE-07BB-4CAB-92F0-4D89CD08791D}" type="presParOf" srcId="{77352C5F-054C-40F0-BEE4-9952A0B77CAD}" destId="{26AF5CEF-CD41-4C95-82BD-D35C963B70C1}" srcOrd="0" destOrd="0" presId="urn:microsoft.com/office/officeart/2018/2/layout/IconCircleList"/>
    <dgm:cxn modelId="{6349710E-3513-4A2F-995F-A087C7216C64}" type="presParOf" srcId="{26AF5CEF-CD41-4C95-82BD-D35C963B70C1}" destId="{D749FA1E-3D42-4FD3-93B6-872E53D8B21D}" srcOrd="0" destOrd="0" presId="urn:microsoft.com/office/officeart/2018/2/layout/IconCircleList"/>
    <dgm:cxn modelId="{CE17001B-F109-4E14-8712-FA4254D1FE88}" type="presParOf" srcId="{D749FA1E-3D42-4FD3-93B6-872E53D8B21D}" destId="{A11A68B4-48E7-44E0-ABCE-09CDBB994021}" srcOrd="0" destOrd="0" presId="urn:microsoft.com/office/officeart/2018/2/layout/IconCircleList"/>
    <dgm:cxn modelId="{D7383C05-F0ED-4A50-BEA8-6DB41EB8BFA8}" type="presParOf" srcId="{D749FA1E-3D42-4FD3-93B6-872E53D8B21D}" destId="{3E762D50-F5FE-4BA0-8349-A3B605BEF250}" srcOrd="1" destOrd="0" presId="urn:microsoft.com/office/officeart/2018/2/layout/IconCircleList"/>
    <dgm:cxn modelId="{359C5836-514A-415C-9F56-6621C72A44A9}" type="presParOf" srcId="{D749FA1E-3D42-4FD3-93B6-872E53D8B21D}" destId="{1B50E94D-D873-479B-9B2E-E79E7D9F126C}" srcOrd="2" destOrd="0" presId="urn:microsoft.com/office/officeart/2018/2/layout/IconCircleList"/>
    <dgm:cxn modelId="{9A90155C-33BE-4240-BE0E-677938E564A7}" type="presParOf" srcId="{D749FA1E-3D42-4FD3-93B6-872E53D8B21D}" destId="{72A33BFB-1A27-40B9-A76B-C7B7B0B8ECD4}" srcOrd="3" destOrd="0" presId="urn:microsoft.com/office/officeart/2018/2/layout/IconCircleList"/>
    <dgm:cxn modelId="{D686AD4B-2C49-4BC0-805B-E60831B6CDCE}" type="presParOf" srcId="{26AF5CEF-CD41-4C95-82BD-D35C963B70C1}" destId="{9E65FFCF-CDF7-4997-97C5-7479F5E4408E}" srcOrd="1" destOrd="0" presId="urn:microsoft.com/office/officeart/2018/2/layout/IconCircleList"/>
    <dgm:cxn modelId="{037D1EAE-918F-4DB9-B0C9-9AFA8EF9599A}" type="presParOf" srcId="{26AF5CEF-CD41-4C95-82BD-D35C963B70C1}" destId="{5036DA34-F01C-443C-9B12-59C2742AF3DA}" srcOrd="2" destOrd="0" presId="urn:microsoft.com/office/officeart/2018/2/layout/IconCircleList"/>
    <dgm:cxn modelId="{6587BBDE-13AC-4C8E-B5BA-DB8A4678E19B}" type="presParOf" srcId="{5036DA34-F01C-443C-9B12-59C2742AF3DA}" destId="{849CD474-DA6B-4082-865A-A216C83D4030}" srcOrd="0" destOrd="0" presId="urn:microsoft.com/office/officeart/2018/2/layout/IconCircleList"/>
    <dgm:cxn modelId="{D4A4BE8A-CDEE-4B70-AD01-F73303CE8C8C}" type="presParOf" srcId="{5036DA34-F01C-443C-9B12-59C2742AF3DA}" destId="{DCDFBE4B-069E-4758-9EFD-E30BC52C19F6}" srcOrd="1" destOrd="0" presId="urn:microsoft.com/office/officeart/2018/2/layout/IconCircleList"/>
    <dgm:cxn modelId="{6FE49CA5-2BA1-485C-BCBC-E7612CEDF7C1}" type="presParOf" srcId="{5036DA34-F01C-443C-9B12-59C2742AF3DA}" destId="{74938172-A8BE-4CF6-B983-70076E820A28}" srcOrd="2" destOrd="0" presId="urn:microsoft.com/office/officeart/2018/2/layout/IconCircleList"/>
    <dgm:cxn modelId="{F421ACE5-77F7-46A4-A9ED-A37261AB71A5}" type="presParOf" srcId="{5036DA34-F01C-443C-9B12-59C2742AF3DA}" destId="{4E0E4EAC-8A87-4328-87EF-9A323A764D49}" srcOrd="3" destOrd="0" presId="urn:microsoft.com/office/officeart/2018/2/layout/IconCircleList"/>
    <dgm:cxn modelId="{78E61BC1-43AB-44FA-90DC-ABDE324EF00C}" type="presParOf" srcId="{26AF5CEF-CD41-4C95-82BD-D35C963B70C1}" destId="{31613B43-B371-4E05-8345-5667E3AAC614}" srcOrd="3" destOrd="0" presId="urn:microsoft.com/office/officeart/2018/2/layout/IconCircleList"/>
    <dgm:cxn modelId="{053DBE09-FA65-45BA-8B6F-2292FD0B0674}" type="presParOf" srcId="{26AF5CEF-CD41-4C95-82BD-D35C963B70C1}" destId="{6739A10C-5E01-4B49-ABB0-C1B52C598EFF}" srcOrd="4" destOrd="0" presId="urn:microsoft.com/office/officeart/2018/2/layout/IconCircleList"/>
    <dgm:cxn modelId="{3A6F2DE6-1EDB-486E-94EE-BB3D0EE5A3C6}" type="presParOf" srcId="{6739A10C-5E01-4B49-ABB0-C1B52C598EFF}" destId="{6F0D4C1E-A0AE-4878-AC21-D4F658DB67C7}" srcOrd="0" destOrd="0" presId="urn:microsoft.com/office/officeart/2018/2/layout/IconCircleList"/>
    <dgm:cxn modelId="{6CD40581-6691-47A1-9C40-52ECCBD42D99}" type="presParOf" srcId="{6739A10C-5E01-4B49-ABB0-C1B52C598EFF}" destId="{2E60F566-2D5F-4055-9EF3-0AC75BA89DBA}" srcOrd="1" destOrd="0" presId="urn:microsoft.com/office/officeart/2018/2/layout/IconCircleList"/>
    <dgm:cxn modelId="{DC224151-CCDC-4BD9-927E-D1166F670ADD}" type="presParOf" srcId="{6739A10C-5E01-4B49-ABB0-C1B52C598EFF}" destId="{4B9F354D-1A04-4AE5-BE0B-1D19DD072519}" srcOrd="2" destOrd="0" presId="urn:microsoft.com/office/officeart/2018/2/layout/IconCircleList"/>
    <dgm:cxn modelId="{3CCE1B04-825D-45D9-8F7C-056BF5B5B936}" type="presParOf" srcId="{6739A10C-5E01-4B49-ABB0-C1B52C598EFF}" destId="{D970DC56-6BA3-4A6D-AB5D-F2E6AC558841}" srcOrd="3" destOrd="0" presId="urn:microsoft.com/office/officeart/2018/2/layout/IconCircleList"/>
    <dgm:cxn modelId="{E20A4C3D-2979-4162-8332-4876060D8312}" type="presParOf" srcId="{26AF5CEF-CD41-4C95-82BD-D35C963B70C1}" destId="{713075ED-D0BC-4D8E-B7A8-3C0666176B36}" srcOrd="5" destOrd="0" presId="urn:microsoft.com/office/officeart/2018/2/layout/IconCircleList"/>
    <dgm:cxn modelId="{C6E9878D-83BC-4099-AB88-F6187868594A}" type="presParOf" srcId="{26AF5CEF-CD41-4C95-82BD-D35C963B70C1}" destId="{4A02F0D8-532E-48C9-AB05-F0B419A82549}" srcOrd="6" destOrd="0" presId="urn:microsoft.com/office/officeart/2018/2/layout/IconCircleList"/>
    <dgm:cxn modelId="{46D8EA0A-D807-4967-A328-47E3BFC9BCCD}" type="presParOf" srcId="{4A02F0D8-532E-48C9-AB05-F0B419A82549}" destId="{0EA2CB9C-7FF4-4C94-AE00-392A3203C672}" srcOrd="0" destOrd="0" presId="urn:microsoft.com/office/officeart/2018/2/layout/IconCircleList"/>
    <dgm:cxn modelId="{5ED19FB1-A30B-40D0-94F3-90E500D20DE2}" type="presParOf" srcId="{4A02F0D8-532E-48C9-AB05-F0B419A82549}" destId="{17E63E11-144F-4B0F-A49D-8BB3A0399021}" srcOrd="1" destOrd="0" presId="urn:microsoft.com/office/officeart/2018/2/layout/IconCircleList"/>
    <dgm:cxn modelId="{82992908-BA0D-4AD9-8A96-A75733BEAEFC}" type="presParOf" srcId="{4A02F0D8-532E-48C9-AB05-F0B419A82549}" destId="{50B78151-BFD6-4F73-8860-82FADD465F70}" srcOrd="2" destOrd="0" presId="urn:microsoft.com/office/officeart/2018/2/layout/IconCircleList"/>
    <dgm:cxn modelId="{5262329F-3A24-4A58-B3BF-5D181AEF6F6C}" type="presParOf" srcId="{4A02F0D8-532E-48C9-AB05-F0B419A82549}" destId="{38A82FAD-08BA-4ED3-91A3-6BA5FFAB405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B7D29-E0E4-4823-B3D4-490D9080A3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71B127-CBDF-4FA1-AA4D-6D9D1C55ADFA}">
      <dgm:prSet/>
      <dgm:spPr/>
      <dgm:t>
        <a:bodyPr/>
        <a:lstStyle/>
        <a:p>
          <a:r>
            <a:rPr lang="en-US"/>
            <a:t>Assurance remains even during spiritual dryness.</a:t>
          </a:r>
        </a:p>
      </dgm:t>
    </dgm:pt>
    <dgm:pt modelId="{7D6ED103-F2C8-4974-B689-6D4A6CCB2847}" type="parTrans" cxnId="{BDDB83E9-25DE-4FE4-A635-EB1676980213}">
      <dgm:prSet/>
      <dgm:spPr/>
      <dgm:t>
        <a:bodyPr/>
        <a:lstStyle/>
        <a:p>
          <a:endParaRPr lang="en-US"/>
        </a:p>
      </dgm:t>
    </dgm:pt>
    <dgm:pt modelId="{96A57C8E-AAC3-44F4-AAFF-5CBEC017F79E}" type="sibTrans" cxnId="{BDDB83E9-25DE-4FE4-A635-EB1676980213}">
      <dgm:prSet/>
      <dgm:spPr/>
      <dgm:t>
        <a:bodyPr/>
        <a:lstStyle/>
        <a:p>
          <a:endParaRPr lang="en-US"/>
        </a:p>
      </dgm:t>
    </dgm:pt>
    <dgm:pt modelId="{B67FE10A-A6A2-4385-BD99-557FC57BA57A}">
      <dgm:prSet/>
      <dgm:spPr/>
      <dgm:t>
        <a:bodyPr/>
        <a:lstStyle/>
        <a:p>
          <a:r>
            <a:rPr lang="en-US"/>
            <a:t>Key Cause: Losing a sense of assurance in difficult times.</a:t>
          </a:r>
        </a:p>
      </dgm:t>
    </dgm:pt>
    <dgm:pt modelId="{9103CC04-6EFB-4735-BB10-A1D7E7FCD71E}" type="parTrans" cxnId="{B4509698-56B2-4DED-90B3-C2905A602B67}">
      <dgm:prSet/>
      <dgm:spPr/>
      <dgm:t>
        <a:bodyPr/>
        <a:lstStyle/>
        <a:p>
          <a:endParaRPr lang="en-US"/>
        </a:p>
      </dgm:t>
    </dgm:pt>
    <dgm:pt modelId="{CBC01E4F-B831-45BE-B50D-56BAE575C2BB}" type="sibTrans" cxnId="{B4509698-56B2-4DED-90B3-C2905A602B67}">
      <dgm:prSet/>
      <dgm:spPr/>
      <dgm:t>
        <a:bodyPr/>
        <a:lstStyle/>
        <a:p>
          <a:endParaRPr lang="en-US"/>
        </a:p>
      </dgm:t>
    </dgm:pt>
    <dgm:pt modelId="{CB698172-8D2D-41B3-8AA4-14E3DB966246}">
      <dgm:prSet/>
      <dgm:spPr/>
      <dgm:t>
        <a:bodyPr/>
        <a:lstStyle/>
        <a:p>
          <a:r>
            <a:rPr lang="en-US"/>
            <a:t>Scripture: Psalm 42:5 – 'Why are you cast down, O my soul…hope in God.'</a:t>
          </a:r>
        </a:p>
      </dgm:t>
    </dgm:pt>
    <dgm:pt modelId="{75C826A8-347F-4A29-BADF-238E32FB7BE1}" type="parTrans" cxnId="{12D2A13D-2697-4D57-944E-2647DD4B13E6}">
      <dgm:prSet/>
      <dgm:spPr/>
      <dgm:t>
        <a:bodyPr/>
        <a:lstStyle/>
        <a:p>
          <a:endParaRPr lang="en-US"/>
        </a:p>
      </dgm:t>
    </dgm:pt>
    <dgm:pt modelId="{A249515E-C1B7-4E6A-B7AB-68BF368BC3CF}" type="sibTrans" cxnId="{12D2A13D-2697-4D57-944E-2647DD4B13E6}">
      <dgm:prSet/>
      <dgm:spPr/>
      <dgm:t>
        <a:bodyPr/>
        <a:lstStyle/>
        <a:p>
          <a:endParaRPr lang="en-US"/>
        </a:p>
      </dgm:t>
    </dgm:pt>
    <dgm:pt modelId="{6BC87AC5-94C0-439A-826E-95424B9DE36E}">
      <dgm:prSet/>
      <dgm:spPr/>
      <dgm:t>
        <a:bodyPr/>
        <a:lstStyle/>
        <a:p>
          <a:r>
            <a:rPr lang="en-US"/>
            <a:t>Encouragement: God remains present and faithful.</a:t>
          </a:r>
        </a:p>
      </dgm:t>
    </dgm:pt>
    <dgm:pt modelId="{7D4D5F75-8463-47EE-B1FE-3D7587BBB8CD}" type="parTrans" cxnId="{21227F42-70A8-4618-8658-58B2E5456A6D}">
      <dgm:prSet/>
      <dgm:spPr/>
      <dgm:t>
        <a:bodyPr/>
        <a:lstStyle/>
        <a:p>
          <a:endParaRPr lang="en-US"/>
        </a:p>
      </dgm:t>
    </dgm:pt>
    <dgm:pt modelId="{38C3AD77-1F61-4B69-9E94-295026AB9323}" type="sibTrans" cxnId="{21227F42-70A8-4618-8658-58B2E5456A6D}">
      <dgm:prSet/>
      <dgm:spPr/>
      <dgm:t>
        <a:bodyPr/>
        <a:lstStyle/>
        <a:p>
          <a:endParaRPr lang="en-US"/>
        </a:p>
      </dgm:t>
    </dgm:pt>
    <dgm:pt modelId="{294E5DEA-BAFB-435C-B95C-3DB8439FD26F}" type="pres">
      <dgm:prSet presAssocID="{34BB7D29-E0E4-4823-B3D4-490D9080A3CB}" presName="root" presStyleCnt="0">
        <dgm:presLayoutVars>
          <dgm:dir/>
          <dgm:resizeHandles val="exact"/>
        </dgm:presLayoutVars>
      </dgm:prSet>
      <dgm:spPr/>
    </dgm:pt>
    <dgm:pt modelId="{AEB6573B-1CA3-4DF2-8EC0-9BCD3D4E1FEF}" type="pres">
      <dgm:prSet presAssocID="{6E71B127-CBDF-4FA1-AA4D-6D9D1C55ADFA}" presName="compNode" presStyleCnt="0"/>
      <dgm:spPr/>
    </dgm:pt>
    <dgm:pt modelId="{54114168-8781-4801-9F70-D262A9550B27}" type="pres">
      <dgm:prSet presAssocID="{6E71B127-CBDF-4FA1-AA4D-6D9D1C55ADFA}" presName="bgRect" presStyleLbl="bgShp" presStyleIdx="0" presStyleCnt="4"/>
      <dgm:spPr/>
    </dgm:pt>
    <dgm:pt modelId="{5CBFDA02-4F30-4F95-A68B-8F60CC7EC9B1}" type="pres">
      <dgm:prSet presAssocID="{6E71B127-CBDF-4FA1-AA4D-6D9D1C55AD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a:ext>
      </dgm:extLst>
    </dgm:pt>
    <dgm:pt modelId="{51312AF5-9DFF-4389-8E08-026FADB0091A}" type="pres">
      <dgm:prSet presAssocID="{6E71B127-CBDF-4FA1-AA4D-6D9D1C55ADFA}" presName="spaceRect" presStyleCnt="0"/>
      <dgm:spPr/>
    </dgm:pt>
    <dgm:pt modelId="{3E387845-7725-49C7-936A-AE296712C804}" type="pres">
      <dgm:prSet presAssocID="{6E71B127-CBDF-4FA1-AA4D-6D9D1C55ADFA}" presName="parTx" presStyleLbl="revTx" presStyleIdx="0" presStyleCnt="4">
        <dgm:presLayoutVars>
          <dgm:chMax val="0"/>
          <dgm:chPref val="0"/>
        </dgm:presLayoutVars>
      </dgm:prSet>
      <dgm:spPr/>
    </dgm:pt>
    <dgm:pt modelId="{2ACB09D3-6156-4A0A-A9CA-76C8302DA194}" type="pres">
      <dgm:prSet presAssocID="{96A57C8E-AAC3-44F4-AAFF-5CBEC017F79E}" presName="sibTrans" presStyleCnt="0"/>
      <dgm:spPr/>
    </dgm:pt>
    <dgm:pt modelId="{AE70908F-E3FE-4A74-853F-A7A0C3AC73B7}" type="pres">
      <dgm:prSet presAssocID="{B67FE10A-A6A2-4385-BD99-557FC57BA57A}" presName="compNode" presStyleCnt="0"/>
      <dgm:spPr/>
    </dgm:pt>
    <dgm:pt modelId="{5B104038-7F9F-4A90-9982-6726489D0CE4}" type="pres">
      <dgm:prSet presAssocID="{B67FE10A-A6A2-4385-BD99-557FC57BA57A}" presName="bgRect" presStyleLbl="bgShp" presStyleIdx="1" presStyleCnt="4"/>
      <dgm:spPr/>
    </dgm:pt>
    <dgm:pt modelId="{6C01167D-1F9C-4FCE-B7B9-7B9715B682A5}" type="pres">
      <dgm:prSet presAssocID="{B67FE10A-A6A2-4385-BD99-557FC57BA5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C53353EB-F99D-424F-AE81-7F0F2C7B3212}" type="pres">
      <dgm:prSet presAssocID="{B67FE10A-A6A2-4385-BD99-557FC57BA57A}" presName="spaceRect" presStyleCnt="0"/>
      <dgm:spPr/>
    </dgm:pt>
    <dgm:pt modelId="{F9698058-4ED9-4BF6-AF33-F3E657E6CBD5}" type="pres">
      <dgm:prSet presAssocID="{B67FE10A-A6A2-4385-BD99-557FC57BA57A}" presName="parTx" presStyleLbl="revTx" presStyleIdx="1" presStyleCnt="4">
        <dgm:presLayoutVars>
          <dgm:chMax val="0"/>
          <dgm:chPref val="0"/>
        </dgm:presLayoutVars>
      </dgm:prSet>
      <dgm:spPr/>
    </dgm:pt>
    <dgm:pt modelId="{0932AFC5-7F6D-4AB4-A0FE-786E4CE53434}" type="pres">
      <dgm:prSet presAssocID="{CBC01E4F-B831-45BE-B50D-56BAE575C2BB}" presName="sibTrans" presStyleCnt="0"/>
      <dgm:spPr/>
    </dgm:pt>
    <dgm:pt modelId="{6CF00FA8-5DF4-4FE2-AAB3-32D092CC8D34}" type="pres">
      <dgm:prSet presAssocID="{CB698172-8D2D-41B3-8AA4-14E3DB966246}" presName="compNode" presStyleCnt="0"/>
      <dgm:spPr/>
    </dgm:pt>
    <dgm:pt modelId="{6F25FFAB-3B01-40AE-978E-52198670F854}" type="pres">
      <dgm:prSet presAssocID="{CB698172-8D2D-41B3-8AA4-14E3DB966246}" presName="bgRect" presStyleLbl="bgShp" presStyleIdx="2" presStyleCnt="4"/>
      <dgm:spPr/>
    </dgm:pt>
    <dgm:pt modelId="{29A8F3ED-8687-40E5-BB1B-CA53E22C736F}" type="pres">
      <dgm:prSet presAssocID="{CB698172-8D2D-41B3-8AA4-14E3DB9662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ayer Candle"/>
        </a:ext>
      </dgm:extLst>
    </dgm:pt>
    <dgm:pt modelId="{31C70FD4-C497-4758-8D08-0AD93402599D}" type="pres">
      <dgm:prSet presAssocID="{CB698172-8D2D-41B3-8AA4-14E3DB966246}" presName="spaceRect" presStyleCnt="0"/>
      <dgm:spPr/>
    </dgm:pt>
    <dgm:pt modelId="{ABC02E8B-6080-498E-81F8-A9A1756AC314}" type="pres">
      <dgm:prSet presAssocID="{CB698172-8D2D-41B3-8AA4-14E3DB966246}" presName="parTx" presStyleLbl="revTx" presStyleIdx="2" presStyleCnt="4">
        <dgm:presLayoutVars>
          <dgm:chMax val="0"/>
          <dgm:chPref val="0"/>
        </dgm:presLayoutVars>
      </dgm:prSet>
      <dgm:spPr/>
    </dgm:pt>
    <dgm:pt modelId="{C494D485-925C-49CB-A246-1A9C89332971}" type="pres">
      <dgm:prSet presAssocID="{A249515E-C1B7-4E6A-B7AB-68BF368BC3CF}" presName="sibTrans" presStyleCnt="0"/>
      <dgm:spPr/>
    </dgm:pt>
    <dgm:pt modelId="{DE6383A2-D15C-41C7-A181-E874DBB95220}" type="pres">
      <dgm:prSet presAssocID="{6BC87AC5-94C0-439A-826E-95424B9DE36E}" presName="compNode" presStyleCnt="0"/>
      <dgm:spPr/>
    </dgm:pt>
    <dgm:pt modelId="{D7903A8C-23D1-4DC3-8E3B-783C6A26E61B}" type="pres">
      <dgm:prSet presAssocID="{6BC87AC5-94C0-439A-826E-95424B9DE36E}" presName="bgRect" presStyleLbl="bgShp" presStyleIdx="3" presStyleCnt="4"/>
      <dgm:spPr/>
    </dgm:pt>
    <dgm:pt modelId="{B8725C14-0B68-4598-9E2A-F209AC0605AC}" type="pres">
      <dgm:prSet presAssocID="{6BC87AC5-94C0-439A-826E-95424B9DE3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4F590353-5D63-4681-93E1-15C0E17593A1}" type="pres">
      <dgm:prSet presAssocID="{6BC87AC5-94C0-439A-826E-95424B9DE36E}" presName="spaceRect" presStyleCnt="0"/>
      <dgm:spPr/>
    </dgm:pt>
    <dgm:pt modelId="{2D5E2118-11DF-46BE-AED2-EBCA37366119}" type="pres">
      <dgm:prSet presAssocID="{6BC87AC5-94C0-439A-826E-95424B9DE36E}" presName="parTx" presStyleLbl="revTx" presStyleIdx="3" presStyleCnt="4">
        <dgm:presLayoutVars>
          <dgm:chMax val="0"/>
          <dgm:chPref val="0"/>
        </dgm:presLayoutVars>
      </dgm:prSet>
      <dgm:spPr/>
    </dgm:pt>
  </dgm:ptLst>
  <dgm:cxnLst>
    <dgm:cxn modelId="{80D9EA22-AE60-4721-980D-D469EE240411}" type="presOf" srcId="{6E71B127-CBDF-4FA1-AA4D-6D9D1C55ADFA}" destId="{3E387845-7725-49C7-936A-AE296712C804}" srcOrd="0" destOrd="0" presId="urn:microsoft.com/office/officeart/2018/2/layout/IconVerticalSolidList"/>
    <dgm:cxn modelId="{12D2A13D-2697-4D57-944E-2647DD4B13E6}" srcId="{34BB7D29-E0E4-4823-B3D4-490D9080A3CB}" destId="{CB698172-8D2D-41B3-8AA4-14E3DB966246}" srcOrd="2" destOrd="0" parTransId="{75C826A8-347F-4A29-BADF-238E32FB7BE1}" sibTransId="{A249515E-C1B7-4E6A-B7AB-68BF368BC3CF}"/>
    <dgm:cxn modelId="{7E0A255E-6236-4E0A-BAB6-DFD55241C3B6}" type="presOf" srcId="{34BB7D29-E0E4-4823-B3D4-490D9080A3CB}" destId="{294E5DEA-BAFB-435C-B95C-3DB8439FD26F}" srcOrd="0" destOrd="0" presId="urn:microsoft.com/office/officeart/2018/2/layout/IconVerticalSolidList"/>
    <dgm:cxn modelId="{21227F42-70A8-4618-8658-58B2E5456A6D}" srcId="{34BB7D29-E0E4-4823-B3D4-490D9080A3CB}" destId="{6BC87AC5-94C0-439A-826E-95424B9DE36E}" srcOrd="3" destOrd="0" parTransId="{7D4D5F75-8463-47EE-B1FE-3D7587BBB8CD}" sibTransId="{38C3AD77-1F61-4B69-9E94-295026AB9323}"/>
    <dgm:cxn modelId="{B4509698-56B2-4DED-90B3-C2905A602B67}" srcId="{34BB7D29-E0E4-4823-B3D4-490D9080A3CB}" destId="{B67FE10A-A6A2-4385-BD99-557FC57BA57A}" srcOrd="1" destOrd="0" parTransId="{9103CC04-6EFB-4735-BB10-A1D7E7FCD71E}" sibTransId="{CBC01E4F-B831-45BE-B50D-56BAE575C2BB}"/>
    <dgm:cxn modelId="{E9BE14A1-0049-4EA8-A318-CE4715F941FC}" type="presOf" srcId="{6BC87AC5-94C0-439A-826E-95424B9DE36E}" destId="{2D5E2118-11DF-46BE-AED2-EBCA37366119}" srcOrd="0" destOrd="0" presId="urn:microsoft.com/office/officeart/2018/2/layout/IconVerticalSolidList"/>
    <dgm:cxn modelId="{6216A0B9-7122-45D5-AC73-A34F195EB842}" type="presOf" srcId="{CB698172-8D2D-41B3-8AA4-14E3DB966246}" destId="{ABC02E8B-6080-498E-81F8-A9A1756AC314}" srcOrd="0" destOrd="0" presId="urn:microsoft.com/office/officeart/2018/2/layout/IconVerticalSolidList"/>
    <dgm:cxn modelId="{6FB2E0E6-424C-4779-9FEC-F536F07AAA39}" type="presOf" srcId="{B67FE10A-A6A2-4385-BD99-557FC57BA57A}" destId="{F9698058-4ED9-4BF6-AF33-F3E657E6CBD5}" srcOrd="0" destOrd="0" presId="urn:microsoft.com/office/officeart/2018/2/layout/IconVerticalSolidList"/>
    <dgm:cxn modelId="{BDDB83E9-25DE-4FE4-A635-EB1676980213}" srcId="{34BB7D29-E0E4-4823-B3D4-490D9080A3CB}" destId="{6E71B127-CBDF-4FA1-AA4D-6D9D1C55ADFA}" srcOrd="0" destOrd="0" parTransId="{7D6ED103-F2C8-4974-B689-6D4A6CCB2847}" sibTransId="{96A57C8E-AAC3-44F4-AAFF-5CBEC017F79E}"/>
    <dgm:cxn modelId="{FADD8CEA-CD3C-4E64-B546-8B2BFA0EB61E}" type="presParOf" srcId="{294E5DEA-BAFB-435C-B95C-3DB8439FD26F}" destId="{AEB6573B-1CA3-4DF2-8EC0-9BCD3D4E1FEF}" srcOrd="0" destOrd="0" presId="urn:microsoft.com/office/officeart/2018/2/layout/IconVerticalSolidList"/>
    <dgm:cxn modelId="{2840E8D5-CEA0-419F-A4EB-E23B36A82166}" type="presParOf" srcId="{AEB6573B-1CA3-4DF2-8EC0-9BCD3D4E1FEF}" destId="{54114168-8781-4801-9F70-D262A9550B27}" srcOrd="0" destOrd="0" presId="urn:microsoft.com/office/officeart/2018/2/layout/IconVerticalSolidList"/>
    <dgm:cxn modelId="{13052073-570A-4A30-BE8A-C37B48BFE36C}" type="presParOf" srcId="{AEB6573B-1CA3-4DF2-8EC0-9BCD3D4E1FEF}" destId="{5CBFDA02-4F30-4F95-A68B-8F60CC7EC9B1}" srcOrd="1" destOrd="0" presId="urn:microsoft.com/office/officeart/2018/2/layout/IconVerticalSolidList"/>
    <dgm:cxn modelId="{3E03581B-322E-4A0E-881E-4E8AC5AD3182}" type="presParOf" srcId="{AEB6573B-1CA3-4DF2-8EC0-9BCD3D4E1FEF}" destId="{51312AF5-9DFF-4389-8E08-026FADB0091A}" srcOrd="2" destOrd="0" presId="urn:microsoft.com/office/officeart/2018/2/layout/IconVerticalSolidList"/>
    <dgm:cxn modelId="{163B237B-6700-426D-AB03-2735BA5E0907}" type="presParOf" srcId="{AEB6573B-1CA3-4DF2-8EC0-9BCD3D4E1FEF}" destId="{3E387845-7725-49C7-936A-AE296712C804}" srcOrd="3" destOrd="0" presId="urn:microsoft.com/office/officeart/2018/2/layout/IconVerticalSolidList"/>
    <dgm:cxn modelId="{2788DA7C-6E42-4F30-B8A5-3570528B041F}" type="presParOf" srcId="{294E5DEA-BAFB-435C-B95C-3DB8439FD26F}" destId="{2ACB09D3-6156-4A0A-A9CA-76C8302DA194}" srcOrd="1" destOrd="0" presId="urn:microsoft.com/office/officeart/2018/2/layout/IconVerticalSolidList"/>
    <dgm:cxn modelId="{55DD10F0-EC27-431E-AEB5-072428D31101}" type="presParOf" srcId="{294E5DEA-BAFB-435C-B95C-3DB8439FD26F}" destId="{AE70908F-E3FE-4A74-853F-A7A0C3AC73B7}" srcOrd="2" destOrd="0" presId="urn:microsoft.com/office/officeart/2018/2/layout/IconVerticalSolidList"/>
    <dgm:cxn modelId="{CC587D37-E0AE-4CBB-A315-7BB7938DF568}" type="presParOf" srcId="{AE70908F-E3FE-4A74-853F-A7A0C3AC73B7}" destId="{5B104038-7F9F-4A90-9982-6726489D0CE4}" srcOrd="0" destOrd="0" presId="urn:microsoft.com/office/officeart/2018/2/layout/IconVerticalSolidList"/>
    <dgm:cxn modelId="{7633A8C4-F435-4AEB-8F16-9452251ED8E5}" type="presParOf" srcId="{AE70908F-E3FE-4A74-853F-A7A0C3AC73B7}" destId="{6C01167D-1F9C-4FCE-B7B9-7B9715B682A5}" srcOrd="1" destOrd="0" presId="urn:microsoft.com/office/officeart/2018/2/layout/IconVerticalSolidList"/>
    <dgm:cxn modelId="{C5CCAE84-0A20-4442-9123-2F8FADAB89B3}" type="presParOf" srcId="{AE70908F-E3FE-4A74-853F-A7A0C3AC73B7}" destId="{C53353EB-F99D-424F-AE81-7F0F2C7B3212}" srcOrd="2" destOrd="0" presId="urn:microsoft.com/office/officeart/2018/2/layout/IconVerticalSolidList"/>
    <dgm:cxn modelId="{761ABA3C-7606-4B9A-85DA-1847232ECBE3}" type="presParOf" srcId="{AE70908F-E3FE-4A74-853F-A7A0C3AC73B7}" destId="{F9698058-4ED9-4BF6-AF33-F3E657E6CBD5}" srcOrd="3" destOrd="0" presId="urn:microsoft.com/office/officeart/2018/2/layout/IconVerticalSolidList"/>
    <dgm:cxn modelId="{C12B18D4-32B8-4421-BE6C-CBB027B72CDF}" type="presParOf" srcId="{294E5DEA-BAFB-435C-B95C-3DB8439FD26F}" destId="{0932AFC5-7F6D-4AB4-A0FE-786E4CE53434}" srcOrd="3" destOrd="0" presId="urn:microsoft.com/office/officeart/2018/2/layout/IconVerticalSolidList"/>
    <dgm:cxn modelId="{17B36240-C7CC-4D8C-BE87-F0E7EC0A5B80}" type="presParOf" srcId="{294E5DEA-BAFB-435C-B95C-3DB8439FD26F}" destId="{6CF00FA8-5DF4-4FE2-AAB3-32D092CC8D34}" srcOrd="4" destOrd="0" presId="urn:microsoft.com/office/officeart/2018/2/layout/IconVerticalSolidList"/>
    <dgm:cxn modelId="{6101DB64-E7C7-42FC-BFB7-92FF13E3835B}" type="presParOf" srcId="{6CF00FA8-5DF4-4FE2-AAB3-32D092CC8D34}" destId="{6F25FFAB-3B01-40AE-978E-52198670F854}" srcOrd="0" destOrd="0" presId="urn:microsoft.com/office/officeart/2018/2/layout/IconVerticalSolidList"/>
    <dgm:cxn modelId="{3C05E8BD-A4BA-422E-9AF2-37BE3514C72B}" type="presParOf" srcId="{6CF00FA8-5DF4-4FE2-AAB3-32D092CC8D34}" destId="{29A8F3ED-8687-40E5-BB1B-CA53E22C736F}" srcOrd="1" destOrd="0" presId="urn:microsoft.com/office/officeart/2018/2/layout/IconVerticalSolidList"/>
    <dgm:cxn modelId="{78FC35F0-7134-45F3-865B-F87EC5C39595}" type="presParOf" srcId="{6CF00FA8-5DF4-4FE2-AAB3-32D092CC8D34}" destId="{31C70FD4-C497-4758-8D08-0AD93402599D}" srcOrd="2" destOrd="0" presId="urn:microsoft.com/office/officeart/2018/2/layout/IconVerticalSolidList"/>
    <dgm:cxn modelId="{EA34971D-3A1A-47D9-AFC1-D66CB6B47E91}" type="presParOf" srcId="{6CF00FA8-5DF4-4FE2-AAB3-32D092CC8D34}" destId="{ABC02E8B-6080-498E-81F8-A9A1756AC314}" srcOrd="3" destOrd="0" presId="urn:microsoft.com/office/officeart/2018/2/layout/IconVerticalSolidList"/>
    <dgm:cxn modelId="{957F3CA2-0456-45D1-8384-D6EA675564D4}" type="presParOf" srcId="{294E5DEA-BAFB-435C-B95C-3DB8439FD26F}" destId="{C494D485-925C-49CB-A246-1A9C89332971}" srcOrd="5" destOrd="0" presId="urn:microsoft.com/office/officeart/2018/2/layout/IconVerticalSolidList"/>
    <dgm:cxn modelId="{D1F6BEDD-F753-4735-94D6-228FF044F135}" type="presParOf" srcId="{294E5DEA-BAFB-435C-B95C-3DB8439FD26F}" destId="{DE6383A2-D15C-41C7-A181-E874DBB95220}" srcOrd="6" destOrd="0" presId="urn:microsoft.com/office/officeart/2018/2/layout/IconVerticalSolidList"/>
    <dgm:cxn modelId="{D553A8B7-ABEE-4FD6-85EB-F8514BC9E118}" type="presParOf" srcId="{DE6383A2-D15C-41C7-A181-E874DBB95220}" destId="{D7903A8C-23D1-4DC3-8E3B-783C6A26E61B}" srcOrd="0" destOrd="0" presId="urn:microsoft.com/office/officeart/2018/2/layout/IconVerticalSolidList"/>
    <dgm:cxn modelId="{9E6704B9-14E9-4800-9C2E-12B7B6504647}" type="presParOf" srcId="{DE6383A2-D15C-41C7-A181-E874DBB95220}" destId="{B8725C14-0B68-4598-9E2A-F209AC0605AC}" srcOrd="1" destOrd="0" presId="urn:microsoft.com/office/officeart/2018/2/layout/IconVerticalSolidList"/>
    <dgm:cxn modelId="{B46F9643-A223-4A14-86C7-87D9A588C70C}" type="presParOf" srcId="{DE6383A2-D15C-41C7-A181-E874DBB95220}" destId="{4F590353-5D63-4681-93E1-15C0E17593A1}" srcOrd="2" destOrd="0" presId="urn:microsoft.com/office/officeart/2018/2/layout/IconVerticalSolidList"/>
    <dgm:cxn modelId="{FAC908BD-87FA-4D72-A6B3-CD5FCF7E3984}" type="presParOf" srcId="{DE6383A2-D15C-41C7-A181-E874DBB95220}" destId="{2D5E2118-11DF-46BE-AED2-EBCA3736611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76D09D-7638-4DED-88A2-77B1D100BB5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B32255-9E17-4BF4-8B81-69C13F980A7B}">
      <dgm:prSet custT="1"/>
      <dgm:spPr/>
      <dgm:t>
        <a:bodyPr/>
        <a:lstStyle/>
        <a:p>
          <a:r>
            <a:rPr lang="en-US" sz="2000"/>
            <a:t>True assurance involves self-examination and reliance on Christ.</a:t>
          </a:r>
        </a:p>
      </dgm:t>
    </dgm:pt>
    <dgm:pt modelId="{A626BA28-A614-4E1A-931B-0D29201B0EF6}" type="parTrans" cxnId="{13EACF63-EABE-4BC4-83AC-6698B6A52BE4}">
      <dgm:prSet/>
      <dgm:spPr/>
      <dgm:t>
        <a:bodyPr/>
        <a:lstStyle/>
        <a:p>
          <a:endParaRPr lang="en-US" sz="2800"/>
        </a:p>
      </dgm:t>
    </dgm:pt>
    <dgm:pt modelId="{9742A2D3-C952-479B-96F1-0A17DA082608}" type="sibTrans" cxnId="{13EACF63-EABE-4BC4-83AC-6698B6A52BE4}">
      <dgm:prSet/>
      <dgm:spPr/>
      <dgm:t>
        <a:bodyPr/>
        <a:lstStyle/>
        <a:p>
          <a:endParaRPr lang="en-US" sz="2800"/>
        </a:p>
      </dgm:t>
    </dgm:pt>
    <dgm:pt modelId="{E4B2AFF7-980B-4A10-8CEB-A6A29AC57F7D}">
      <dgm:prSet custT="1"/>
      <dgm:spPr/>
      <dgm:t>
        <a:bodyPr/>
        <a:lstStyle/>
        <a:p>
          <a:r>
            <a:rPr lang="en-US" sz="2000"/>
            <a:t>Key Cause: Fear of falsely assuming salvation.</a:t>
          </a:r>
        </a:p>
      </dgm:t>
    </dgm:pt>
    <dgm:pt modelId="{B1A2C80D-D8EF-4DE6-BC3B-44470E976985}" type="parTrans" cxnId="{659AC74E-6C4B-4DF0-819F-4E15B2CC1334}">
      <dgm:prSet/>
      <dgm:spPr/>
      <dgm:t>
        <a:bodyPr/>
        <a:lstStyle/>
        <a:p>
          <a:endParaRPr lang="en-US" sz="2800"/>
        </a:p>
      </dgm:t>
    </dgm:pt>
    <dgm:pt modelId="{BF8761D1-279E-4364-BDD8-84EA4BF35872}" type="sibTrans" cxnId="{659AC74E-6C4B-4DF0-819F-4E15B2CC1334}">
      <dgm:prSet/>
      <dgm:spPr/>
      <dgm:t>
        <a:bodyPr/>
        <a:lstStyle/>
        <a:p>
          <a:endParaRPr lang="en-US" sz="2800"/>
        </a:p>
      </dgm:t>
    </dgm:pt>
    <dgm:pt modelId="{B95E7445-1E92-441D-ABA4-A4AD9BC2B61A}">
      <dgm:prSet custT="1"/>
      <dgm:spPr/>
      <dgm:t>
        <a:bodyPr/>
        <a:lstStyle/>
        <a:p>
          <a:r>
            <a:rPr lang="en-US" sz="2000"/>
            <a:t>Scripture: 2 Corinthians 13:5 – 'Examine yourselves, to see whether you are in the faith.'</a:t>
          </a:r>
        </a:p>
      </dgm:t>
    </dgm:pt>
    <dgm:pt modelId="{8D06689E-DFBE-4951-9F72-EC25D746B31A}" type="parTrans" cxnId="{7E13B6C7-D12B-4B06-99A1-9CC0EE3376F7}">
      <dgm:prSet/>
      <dgm:spPr/>
      <dgm:t>
        <a:bodyPr/>
        <a:lstStyle/>
        <a:p>
          <a:endParaRPr lang="en-US" sz="2800"/>
        </a:p>
      </dgm:t>
    </dgm:pt>
    <dgm:pt modelId="{1738BC1B-AA17-4E02-AE87-3822B766D6EE}" type="sibTrans" cxnId="{7E13B6C7-D12B-4B06-99A1-9CC0EE3376F7}">
      <dgm:prSet/>
      <dgm:spPr/>
      <dgm:t>
        <a:bodyPr/>
        <a:lstStyle/>
        <a:p>
          <a:endParaRPr lang="en-US" sz="2800"/>
        </a:p>
      </dgm:t>
    </dgm:pt>
    <dgm:pt modelId="{C1B1AC22-7818-40ED-9D2E-51DFFC7DDC09}">
      <dgm:prSet custT="1"/>
      <dgm:spPr/>
      <dgm:t>
        <a:bodyPr/>
        <a:lstStyle/>
        <a:p>
          <a:r>
            <a:rPr lang="en-US" sz="2000"/>
            <a:t>Encouragement: Rest in Christ’s promises, not in self-analysis.</a:t>
          </a:r>
        </a:p>
      </dgm:t>
    </dgm:pt>
    <dgm:pt modelId="{139806C2-8BBF-4B43-BDF6-61FB7ECA9649}" type="parTrans" cxnId="{AF6ACF4E-09DC-4003-A711-2C6A60E1215E}">
      <dgm:prSet/>
      <dgm:spPr/>
      <dgm:t>
        <a:bodyPr/>
        <a:lstStyle/>
        <a:p>
          <a:endParaRPr lang="en-US" sz="2800"/>
        </a:p>
      </dgm:t>
    </dgm:pt>
    <dgm:pt modelId="{626B380B-98F5-4B26-856B-EAC117A0F504}" type="sibTrans" cxnId="{AF6ACF4E-09DC-4003-A711-2C6A60E1215E}">
      <dgm:prSet/>
      <dgm:spPr/>
      <dgm:t>
        <a:bodyPr/>
        <a:lstStyle/>
        <a:p>
          <a:endParaRPr lang="en-US" sz="2800"/>
        </a:p>
      </dgm:t>
    </dgm:pt>
    <dgm:pt modelId="{D075F5BA-8AEB-49B1-B3FB-03D7D95065D3}" type="pres">
      <dgm:prSet presAssocID="{3176D09D-7638-4DED-88A2-77B1D100BB5B}" presName="root" presStyleCnt="0">
        <dgm:presLayoutVars>
          <dgm:dir/>
          <dgm:resizeHandles val="exact"/>
        </dgm:presLayoutVars>
      </dgm:prSet>
      <dgm:spPr/>
    </dgm:pt>
    <dgm:pt modelId="{AC5EE712-9380-4770-981A-F0EE0402C6E6}" type="pres">
      <dgm:prSet presAssocID="{2CB32255-9E17-4BF4-8B81-69C13F980A7B}" presName="compNode" presStyleCnt="0"/>
      <dgm:spPr/>
    </dgm:pt>
    <dgm:pt modelId="{879D7481-4B89-4485-A72F-FB94C6133106}" type="pres">
      <dgm:prSet presAssocID="{2CB32255-9E17-4BF4-8B81-69C13F980A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BEBD531-1F49-40B6-97B6-0CE4488E0C38}" type="pres">
      <dgm:prSet presAssocID="{2CB32255-9E17-4BF4-8B81-69C13F980A7B}" presName="spaceRect" presStyleCnt="0"/>
      <dgm:spPr/>
    </dgm:pt>
    <dgm:pt modelId="{4B94735C-580C-4594-99B3-13CD449831EB}" type="pres">
      <dgm:prSet presAssocID="{2CB32255-9E17-4BF4-8B81-69C13F980A7B}" presName="textRect" presStyleLbl="revTx" presStyleIdx="0" presStyleCnt="4">
        <dgm:presLayoutVars>
          <dgm:chMax val="1"/>
          <dgm:chPref val="1"/>
        </dgm:presLayoutVars>
      </dgm:prSet>
      <dgm:spPr/>
    </dgm:pt>
    <dgm:pt modelId="{71876149-BF19-47E5-8075-631FAC58F62F}" type="pres">
      <dgm:prSet presAssocID="{9742A2D3-C952-479B-96F1-0A17DA082608}" presName="sibTrans" presStyleCnt="0"/>
      <dgm:spPr/>
    </dgm:pt>
    <dgm:pt modelId="{3DF25FFA-F9C1-42AA-982F-3FEE4FFD5AB3}" type="pres">
      <dgm:prSet presAssocID="{E4B2AFF7-980B-4A10-8CEB-A6A29AC57F7D}" presName="compNode" presStyleCnt="0"/>
      <dgm:spPr/>
    </dgm:pt>
    <dgm:pt modelId="{DD756A07-6CFE-4346-A0BB-F00654B2610D}" type="pres">
      <dgm:prSet presAssocID="{E4B2AFF7-980B-4A10-8CEB-A6A29AC57F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B3C68467-DDE0-40A8-AC93-789D553101F9}" type="pres">
      <dgm:prSet presAssocID="{E4B2AFF7-980B-4A10-8CEB-A6A29AC57F7D}" presName="spaceRect" presStyleCnt="0"/>
      <dgm:spPr/>
    </dgm:pt>
    <dgm:pt modelId="{538167D1-DC43-46F6-8F7C-68C89C832DC1}" type="pres">
      <dgm:prSet presAssocID="{E4B2AFF7-980B-4A10-8CEB-A6A29AC57F7D}" presName="textRect" presStyleLbl="revTx" presStyleIdx="1" presStyleCnt="4">
        <dgm:presLayoutVars>
          <dgm:chMax val="1"/>
          <dgm:chPref val="1"/>
        </dgm:presLayoutVars>
      </dgm:prSet>
      <dgm:spPr/>
    </dgm:pt>
    <dgm:pt modelId="{A76C98FA-13FD-448F-961E-31BD8A4AF1C8}" type="pres">
      <dgm:prSet presAssocID="{BF8761D1-279E-4364-BDD8-84EA4BF35872}" presName="sibTrans" presStyleCnt="0"/>
      <dgm:spPr/>
    </dgm:pt>
    <dgm:pt modelId="{188027FF-654E-426C-89EA-4E9294CA1640}" type="pres">
      <dgm:prSet presAssocID="{B95E7445-1E92-441D-ABA4-A4AD9BC2B61A}" presName="compNode" presStyleCnt="0"/>
      <dgm:spPr/>
    </dgm:pt>
    <dgm:pt modelId="{93E9302B-5C13-470D-9789-9963CD2324D9}" type="pres">
      <dgm:prSet presAssocID="{B95E7445-1E92-441D-ABA4-A4AD9BC2B6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ayer Candle"/>
        </a:ext>
      </dgm:extLst>
    </dgm:pt>
    <dgm:pt modelId="{97C6B7D7-309E-4863-A50A-B85C59B6BEA0}" type="pres">
      <dgm:prSet presAssocID="{B95E7445-1E92-441D-ABA4-A4AD9BC2B61A}" presName="spaceRect" presStyleCnt="0"/>
      <dgm:spPr/>
    </dgm:pt>
    <dgm:pt modelId="{894C0E02-0073-4144-9538-FC1445DC6133}" type="pres">
      <dgm:prSet presAssocID="{B95E7445-1E92-441D-ABA4-A4AD9BC2B61A}" presName="textRect" presStyleLbl="revTx" presStyleIdx="2" presStyleCnt="4">
        <dgm:presLayoutVars>
          <dgm:chMax val="1"/>
          <dgm:chPref val="1"/>
        </dgm:presLayoutVars>
      </dgm:prSet>
      <dgm:spPr/>
    </dgm:pt>
    <dgm:pt modelId="{50CF5B37-1531-452F-BC87-974764874A33}" type="pres">
      <dgm:prSet presAssocID="{1738BC1B-AA17-4E02-AE87-3822B766D6EE}" presName="sibTrans" presStyleCnt="0"/>
      <dgm:spPr/>
    </dgm:pt>
    <dgm:pt modelId="{DA71215B-8700-4229-ACAA-E28D45EF106C}" type="pres">
      <dgm:prSet presAssocID="{C1B1AC22-7818-40ED-9D2E-51DFFC7DDC09}" presName="compNode" presStyleCnt="0"/>
      <dgm:spPr/>
    </dgm:pt>
    <dgm:pt modelId="{3BF4C511-A536-4557-8AC8-AAC89A0C228E}" type="pres">
      <dgm:prSet presAssocID="{C1B1AC22-7818-40ED-9D2E-51DFFC7DDC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eble clef"/>
        </a:ext>
      </dgm:extLst>
    </dgm:pt>
    <dgm:pt modelId="{6A4A7576-7C6C-4DAA-9DC2-F63C523822AD}" type="pres">
      <dgm:prSet presAssocID="{C1B1AC22-7818-40ED-9D2E-51DFFC7DDC09}" presName="spaceRect" presStyleCnt="0"/>
      <dgm:spPr/>
    </dgm:pt>
    <dgm:pt modelId="{4F68A6ED-6C9F-4A6F-90D8-478162C33D18}" type="pres">
      <dgm:prSet presAssocID="{C1B1AC22-7818-40ED-9D2E-51DFFC7DDC09}" presName="textRect" presStyleLbl="revTx" presStyleIdx="3" presStyleCnt="4">
        <dgm:presLayoutVars>
          <dgm:chMax val="1"/>
          <dgm:chPref val="1"/>
        </dgm:presLayoutVars>
      </dgm:prSet>
      <dgm:spPr/>
    </dgm:pt>
  </dgm:ptLst>
  <dgm:cxnLst>
    <dgm:cxn modelId="{8B8EF70A-EF2A-4ED5-9B6C-1C17061387AD}" type="presOf" srcId="{E4B2AFF7-980B-4A10-8CEB-A6A29AC57F7D}" destId="{538167D1-DC43-46F6-8F7C-68C89C832DC1}" srcOrd="0" destOrd="0" presId="urn:microsoft.com/office/officeart/2018/2/layout/IconLabelList"/>
    <dgm:cxn modelId="{F5B0D00F-6786-46D4-896A-A02B3EBA2386}" type="presOf" srcId="{B95E7445-1E92-441D-ABA4-A4AD9BC2B61A}" destId="{894C0E02-0073-4144-9538-FC1445DC6133}" srcOrd="0" destOrd="0" presId="urn:microsoft.com/office/officeart/2018/2/layout/IconLabelList"/>
    <dgm:cxn modelId="{6A932617-0758-4C52-ACBC-5E478FD4667D}" type="presOf" srcId="{2CB32255-9E17-4BF4-8B81-69C13F980A7B}" destId="{4B94735C-580C-4594-99B3-13CD449831EB}" srcOrd="0" destOrd="0" presId="urn:microsoft.com/office/officeart/2018/2/layout/IconLabelList"/>
    <dgm:cxn modelId="{13EACF63-EABE-4BC4-83AC-6698B6A52BE4}" srcId="{3176D09D-7638-4DED-88A2-77B1D100BB5B}" destId="{2CB32255-9E17-4BF4-8B81-69C13F980A7B}" srcOrd="0" destOrd="0" parTransId="{A626BA28-A614-4E1A-931B-0D29201B0EF6}" sibTransId="{9742A2D3-C952-479B-96F1-0A17DA082608}"/>
    <dgm:cxn modelId="{659AC74E-6C4B-4DF0-819F-4E15B2CC1334}" srcId="{3176D09D-7638-4DED-88A2-77B1D100BB5B}" destId="{E4B2AFF7-980B-4A10-8CEB-A6A29AC57F7D}" srcOrd="1" destOrd="0" parTransId="{B1A2C80D-D8EF-4DE6-BC3B-44470E976985}" sibTransId="{BF8761D1-279E-4364-BDD8-84EA4BF35872}"/>
    <dgm:cxn modelId="{AF6ACF4E-09DC-4003-A711-2C6A60E1215E}" srcId="{3176D09D-7638-4DED-88A2-77B1D100BB5B}" destId="{C1B1AC22-7818-40ED-9D2E-51DFFC7DDC09}" srcOrd="3" destOrd="0" parTransId="{139806C2-8BBF-4B43-BDF6-61FB7ECA9649}" sibTransId="{626B380B-98F5-4B26-856B-EAC117A0F504}"/>
    <dgm:cxn modelId="{92304679-AD84-41F9-9493-7C76D79290B9}" type="presOf" srcId="{3176D09D-7638-4DED-88A2-77B1D100BB5B}" destId="{D075F5BA-8AEB-49B1-B3FB-03D7D95065D3}" srcOrd="0" destOrd="0" presId="urn:microsoft.com/office/officeart/2018/2/layout/IconLabelList"/>
    <dgm:cxn modelId="{7E13B6C7-D12B-4B06-99A1-9CC0EE3376F7}" srcId="{3176D09D-7638-4DED-88A2-77B1D100BB5B}" destId="{B95E7445-1E92-441D-ABA4-A4AD9BC2B61A}" srcOrd="2" destOrd="0" parTransId="{8D06689E-DFBE-4951-9F72-EC25D746B31A}" sibTransId="{1738BC1B-AA17-4E02-AE87-3822B766D6EE}"/>
    <dgm:cxn modelId="{342A08F3-6B27-4FE1-8B33-6510B608907F}" type="presOf" srcId="{C1B1AC22-7818-40ED-9D2E-51DFFC7DDC09}" destId="{4F68A6ED-6C9F-4A6F-90D8-478162C33D18}" srcOrd="0" destOrd="0" presId="urn:microsoft.com/office/officeart/2018/2/layout/IconLabelList"/>
    <dgm:cxn modelId="{CC82684C-BCDB-40CF-B104-4DABDB187323}" type="presParOf" srcId="{D075F5BA-8AEB-49B1-B3FB-03D7D95065D3}" destId="{AC5EE712-9380-4770-981A-F0EE0402C6E6}" srcOrd="0" destOrd="0" presId="urn:microsoft.com/office/officeart/2018/2/layout/IconLabelList"/>
    <dgm:cxn modelId="{162E166E-25D8-4AF5-BA1D-31CF8A0844C6}" type="presParOf" srcId="{AC5EE712-9380-4770-981A-F0EE0402C6E6}" destId="{879D7481-4B89-4485-A72F-FB94C6133106}" srcOrd="0" destOrd="0" presId="urn:microsoft.com/office/officeart/2018/2/layout/IconLabelList"/>
    <dgm:cxn modelId="{EB8E36B7-8370-4DD1-9681-86C0F2CBEDFE}" type="presParOf" srcId="{AC5EE712-9380-4770-981A-F0EE0402C6E6}" destId="{ABEBD531-1F49-40B6-97B6-0CE4488E0C38}" srcOrd="1" destOrd="0" presId="urn:microsoft.com/office/officeart/2018/2/layout/IconLabelList"/>
    <dgm:cxn modelId="{D14D79C2-7088-41A2-966E-87E8A284840A}" type="presParOf" srcId="{AC5EE712-9380-4770-981A-F0EE0402C6E6}" destId="{4B94735C-580C-4594-99B3-13CD449831EB}" srcOrd="2" destOrd="0" presId="urn:microsoft.com/office/officeart/2018/2/layout/IconLabelList"/>
    <dgm:cxn modelId="{5AAAA6A2-A7B2-4B5E-B11B-DC25D8D3EA06}" type="presParOf" srcId="{D075F5BA-8AEB-49B1-B3FB-03D7D95065D3}" destId="{71876149-BF19-47E5-8075-631FAC58F62F}" srcOrd="1" destOrd="0" presId="urn:microsoft.com/office/officeart/2018/2/layout/IconLabelList"/>
    <dgm:cxn modelId="{CF015B61-789D-4391-8DB4-937B986B7F02}" type="presParOf" srcId="{D075F5BA-8AEB-49B1-B3FB-03D7D95065D3}" destId="{3DF25FFA-F9C1-42AA-982F-3FEE4FFD5AB3}" srcOrd="2" destOrd="0" presId="urn:microsoft.com/office/officeart/2018/2/layout/IconLabelList"/>
    <dgm:cxn modelId="{10572BE0-E03B-481F-BDEC-35921802F5BA}" type="presParOf" srcId="{3DF25FFA-F9C1-42AA-982F-3FEE4FFD5AB3}" destId="{DD756A07-6CFE-4346-A0BB-F00654B2610D}" srcOrd="0" destOrd="0" presId="urn:microsoft.com/office/officeart/2018/2/layout/IconLabelList"/>
    <dgm:cxn modelId="{2D6A6C30-072C-4C1E-9316-F7BA12113D1C}" type="presParOf" srcId="{3DF25FFA-F9C1-42AA-982F-3FEE4FFD5AB3}" destId="{B3C68467-DDE0-40A8-AC93-789D553101F9}" srcOrd="1" destOrd="0" presId="urn:microsoft.com/office/officeart/2018/2/layout/IconLabelList"/>
    <dgm:cxn modelId="{83A12086-4693-4ADC-A6F3-4F0C18FAF08C}" type="presParOf" srcId="{3DF25FFA-F9C1-42AA-982F-3FEE4FFD5AB3}" destId="{538167D1-DC43-46F6-8F7C-68C89C832DC1}" srcOrd="2" destOrd="0" presId="urn:microsoft.com/office/officeart/2018/2/layout/IconLabelList"/>
    <dgm:cxn modelId="{71A94B0E-0562-45F7-8911-B206C1AA5C25}" type="presParOf" srcId="{D075F5BA-8AEB-49B1-B3FB-03D7D95065D3}" destId="{A76C98FA-13FD-448F-961E-31BD8A4AF1C8}" srcOrd="3" destOrd="0" presId="urn:microsoft.com/office/officeart/2018/2/layout/IconLabelList"/>
    <dgm:cxn modelId="{54123440-8183-466D-8DE9-237450653BAC}" type="presParOf" srcId="{D075F5BA-8AEB-49B1-B3FB-03D7D95065D3}" destId="{188027FF-654E-426C-89EA-4E9294CA1640}" srcOrd="4" destOrd="0" presId="urn:microsoft.com/office/officeart/2018/2/layout/IconLabelList"/>
    <dgm:cxn modelId="{1697DEDF-FEB6-4D23-9176-74DD29FF37E8}" type="presParOf" srcId="{188027FF-654E-426C-89EA-4E9294CA1640}" destId="{93E9302B-5C13-470D-9789-9963CD2324D9}" srcOrd="0" destOrd="0" presId="urn:microsoft.com/office/officeart/2018/2/layout/IconLabelList"/>
    <dgm:cxn modelId="{B6E8A6E0-1A9B-47F3-AF79-2F2CA4A129F1}" type="presParOf" srcId="{188027FF-654E-426C-89EA-4E9294CA1640}" destId="{97C6B7D7-309E-4863-A50A-B85C59B6BEA0}" srcOrd="1" destOrd="0" presId="urn:microsoft.com/office/officeart/2018/2/layout/IconLabelList"/>
    <dgm:cxn modelId="{E253AE1D-4BE8-467C-A1B1-F48ADE81049B}" type="presParOf" srcId="{188027FF-654E-426C-89EA-4E9294CA1640}" destId="{894C0E02-0073-4144-9538-FC1445DC6133}" srcOrd="2" destOrd="0" presId="urn:microsoft.com/office/officeart/2018/2/layout/IconLabelList"/>
    <dgm:cxn modelId="{1C4766C0-FACF-440D-BB2C-FF66951CFB50}" type="presParOf" srcId="{D075F5BA-8AEB-49B1-B3FB-03D7D95065D3}" destId="{50CF5B37-1531-452F-BC87-974764874A33}" srcOrd="5" destOrd="0" presId="urn:microsoft.com/office/officeart/2018/2/layout/IconLabelList"/>
    <dgm:cxn modelId="{E00A939F-9370-4B2C-A782-602F6567330D}" type="presParOf" srcId="{D075F5BA-8AEB-49B1-B3FB-03D7D95065D3}" destId="{DA71215B-8700-4229-ACAA-E28D45EF106C}" srcOrd="6" destOrd="0" presId="urn:microsoft.com/office/officeart/2018/2/layout/IconLabelList"/>
    <dgm:cxn modelId="{0D62665A-B669-426D-BF8E-74C748238ED9}" type="presParOf" srcId="{DA71215B-8700-4229-ACAA-E28D45EF106C}" destId="{3BF4C511-A536-4557-8AC8-AAC89A0C228E}" srcOrd="0" destOrd="0" presId="urn:microsoft.com/office/officeart/2018/2/layout/IconLabelList"/>
    <dgm:cxn modelId="{3E0BC5BC-8F9D-4D1D-BE0A-FA94C4834D73}" type="presParOf" srcId="{DA71215B-8700-4229-ACAA-E28D45EF106C}" destId="{6A4A7576-7C6C-4DAA-9DC2-F63C523822AD}" srcOrd="1" destOrd="0" presId="urn:microsoft.com/office/officeart/2018/2/layout/IconLabelList"/>
    <dgm:cxn modelId="{9848E61C-0320-4BAF-A048-A7005F48E30C}" type="presParOf" srcId="{DA71215B-8700-4229-ACAA-E28D45EF106C}" destId="{4F68A6ED-6C9F-4A6F-90D8-478162C33D1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ED6D2F-03BD-4921-919A-EA7A991B2A3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B51FC8E1-0A20-45E3-BF88-0BE452FDEC88}">
      <dgm:prSet/>
      <dgm:spPr/>
      <dgm:t>
        <a:bodyPr/>
        <a:lstStyle/>
        <a:p>
          <a:r>
            <a:rPr lang="en-US" dirty="0"/>
            <a:t>Assurance is grounded in God’s covenant promises.</a:t>
          </a:r>
        </a:p>
      </dgm:t>
    </dgm:pt>
    <dgm:pt modelId="{56B15A70-18D2-42B8-A6D4-C47E1223893E}" type="parTrans" cxnId="{F5F48322-E6F6-4C39-98AE-709AFFD3B3A9}">
      <dgm:prSet/>
      <dgm:spPr/>
      <dgm:t>
        <a:bodyPr/>
        <a:lstStyle/>
        <a:p>
          <a:endParaRPr lang="en-US"/>
        </a:p>
      </dgm:t>
    </dgm:pt>
    <dgm:pt modelId="{81C992E6-DA6F-42FB-8D07-BEE930F64978}" type="sibTrans" cxnId="{F5F48322-E6F6-4C39-98AE-709AFFD3B3A9}">
      <dgm:prSet/>
      <dgm:spPr/>
      <dgm:t>
        <a:bodyPr/>
        <a:lstStyle/>
        <a:p>
          <a:endParaRPr lang="en-US"/>
        </a:p>
      </dgm:t>
    </dgm:pt>
    <dgm:pt modelId="{799F03CC-E477-4DB3-8028-249CA3A8187A}">
      <dgm:prSet/>
      <dgm:spPr/>
      <dgm:t>
        <a:bodyPr/>
        <a:lstStyle/>
        <a:p>
          <a:r>
            <a:rPr lang="en-US" dirty="0"/>
            <a:t>Key Cause: Doubting whether God’s promises apply personally.</a:t>
          </a:r>
        </a:p>
      </dgm:t>
    </dgm:pt>
    <dgm:pt modelId="{B04DC524-BB08-45D4-A885-EB624B4050F8}" type="parTrans" cxnId="{9A95D44B-70CC-4013-B898-D0D18D602051}">
      <dgm:prSet/>
      <dgm:spPr/>
      <dgm:t>
        <a:bodyPr/>
        <a:lstStyle/>
        <a:p>
          <a:endParaRPr lang="en-US"/>
        </a:p>
      </dgm:t>
    </dgm:pt>
    <dgm:pt modelId="{711A7D99-5A88-48C7-9DFD-EADE37B79FFC}" type="sibTrans" cxnId="{9A95D44B-70CC-4013-B898-D0D18D602051}">
      <dgm:prSet/>
      <dgm:spPr/>
      <dgm:t>
        <a:bodyPr/>
        <a:lstStyle/>
        <a:p>
          <a:endParaRPr lang="en-US"/>
        </a:p>
      </dgm:t>
    </dgm:pt>
    <dgm:pt modelId="{3B68A781-D1B1-493F-93DF-925E683DB1E1}">
      <dgm:prSet/>
      <dgm:spPr/>
      <dgm:t>
        <a:bodyPr/>
        <a:lstStyle/>
        <a:p>
          <a:r>
            <a:rPr lang="en-US" dirty="0"/>
            <a:t>Scripture: </a:t>
          </a:r>
        </a:p>
      </dgm:t>
    </dgm:pt>
    <dgm:pt modelId="{5CC7793A-4016-4A47-BC65-2762D2DCA91F}" type="parTrans" cxnId="{3901B49D-AE9A-422F-938A-19238E601692}">
      <dgm:prSet/>
      <dgm:spPr/>
      <dgm:t>
        <a:bodyPr/>
        <a:lstStyle/>
        <a:p>
          <a:endParaRPr lang="en-US"/>
        </a:p>
      </dgm:t>
    </dgm:pt>
    <dgm:pt modelId="{2E917639-557C-45FA-A2BD-C3B0D1B18D23}" type="sibTrans" cxnId="{3901B49D-AE9A-422F-938A-19238E601692}">
      <dgm:prSet/>
      <dgm:spPr/>
      <dgm:t>
        <a:bodyPr/>
        <a:lstStyle/>
        <a:p>
          <a:endParaRPr lang="en-US"/>
        </a:p>
      </dgm:t>
    </dgm:pt>
    <dgm:pt modelId="{90D1FB71-2C43-4546-BD90-D04A8826428E}">
      <dgm:prSet/>
      <dgm:spPr/>
      <dgm:t>
        <a:bodyPr/>
        <a:lstStyle/>
        <a:p>
          <a:r>
            <a:rPr lang="en-US"/>
            <a:t>1 John 5:13 – 'That you may know that you have eternal life.'</a:t>
          </a:r>
        </a:p>
      </dgm:t>
    </dgm:pt>
    <dgm:pt modelId="{013FDFB7-648A-4FA8-A144-04084E2F0F12}" type="parTrans" cxnId="{A0784ECD-AB65-49FA-A059-072963B8816D}">
      <dgm:prSet/>
      <dgm:spPr/>
      <dgm:t>
        <a:bodyPr/>
        <a:lstStyle/>
        <a:p>
          <a:endParaRPr lang="en-US"/>
        </a:p>
      </dgm:t>
    </dgm:pt>
    <dgm:pt modelId="{EF555C74-6E64-412E-828E-8CEC727A1A3D}" type="sibTrans" cxnId="{A0784ECD-AB65-49FA-A059-072963B8816D}">
      <dgm:prSet/>
      <dgm:spPr/>
      <dgm:t>
        <a:bodyPr/>
        <a:lstStyle/>
        <a:p>
          <a:endParaRPr lang="en-US"/>
        </a:p>
      </dgm:t>
    </dgm:pt>
    <dgm:pt modelId="{EF3F1C58-CB90-42B3-B846-CB4E49823619}">
      <dgm:prSet/>
      <dgm:spPr/>
      <dgm:t>
        <a:bodyPr/>
        <a:lstStyle/>
        <a:p>
          <a:r>
            <a:rPr lang="en-US" dirty="0"/>
            <a:t>John 3:16-17 For God so loved the world that He gave His only begotten Son, that whoever believes in Him should not perish but have everlasting life. </a:t>
          </a:r>
          <a:r>
            <a:rPr lang="en-US" baseline="30000" dirty="0"/>
            <a:t>17</a:t>
          </a:r>
          <a:r>
            <a:rPr lang="en-US" dirty="0"/>
            <a:t> For God did not send His Son into the world to condemn the world, but that the world through Him might be saved.</a:t>
          </a:r>
        </a:p>
      </dgm:t>
    </dgm:pt>
    <dgm:pt modelId="{D9ED9B1F-1353-42E1-BC48-0EFB2B8C494D}" type="parTrans" cxnId="{20B30AF4-28EE-4B34-9310-D5FC0AA0E084}">
      <dgm:prSet/>
      <dgm:spPr/>
      <dgm:t>
        <a:bodyPr/>
        <a:lstStyle/>
        <a:p>
          <a:endParaRPr lang="en-US"/>
        </a:p>
      </dgm:t>
    </dgm:pt>
    <dgm:pt modelId="{896596B9-25E6-4A35-A97F-5B98F7662BB3}" type="sibTrans" cxnId="{20B30AF4-28EE-4B34-9310-D5FC0AA0E084}">
      <dgm:prSet/>
      <dgm:spPr/>
      <dgm:t>
        <a:bodyPr/>
        <a:lstStyle/>
        <a:p>
          <a:endParaRPr lang="en-US"/>
        </a:p>
      </dgm:t>
    </dgm:pt>
    <dgm:pt modelId="{AE5ED2D1-13A7-42C4-8B79-21CAEAA6200D}">
      <dgm:prSet/>
      <dgm:spPr/>
      <dgm:t>
        <a:bodyPr/>
        <a:lstStyle/>
        <a:p>
          <a:r>
            <a:rPr lang="en-US"/>
            <a:t>Encouragement: God’s promises offer security in salvation.</a:t>
          </a:r>
        </a:p>
      </dgm:t>
    </dgm:pt>
    <dgm:pt modelId="{DEAF8BCE-465E-44B4-8C95-082EDF79F6FF}" type="parTrans" cxnId="{88D15AEC-66CD-4502-8A0C-7A06A4FBB9E6}">
      <dgm:prSet/>
      <dgm:spPr/>
      <dgm:t>
        <a:bodyPr/>
        <a:lstStyle/>
        <a:p>
          <a:endParaRPr lang="en-US"/>
        </a:p>
      </dgm:t>
    </dgm:pt>
    <dgm:pt modelId="{74F67149-538A-4D3F-AAE7-5CDC432BC9AB}" type="sibTrans" cxnId="{88D15AEC-66CD-4502-8A0C-7A06A4FBB9E6}">
      <dgm:prSet/>
      <dgm:spPr/>
      <dgm:t>
        <a:bodyPr/>
        <a:lstStyle/>
        <a:p>
          <a:endParaRPr lang="en-US"/>
        </a:p>
      </dgm:t>
    </dgm:pt>
    <dgm:pt modelId="{9BB78111-0832-4112-8003-12307DA8442E}" type="pres">
      <dgm:prSet presAssocID="{98ED6D2F-03BD-4921-919A-EA7A991B2A30}" presName="linear" presStyleCnt="0">
        <dgm:presLayoutVars>
          <dgm:dir/>
          <dgm:animLvl val="lvl"/>
          <dgm:resizeHandles val="exact"/>
        </dgm:presLayoutVars>
      </dgm:prSet>
      <dgm:spPr/>
    </dgm:pt>
    <dgm:pt modelId="{8D396770-C2C7-4EC7-BD95-C876A0F4FC5C}" type="pres">
      <dgm:prSet presAssocID="{B51FC8E1-0A20-45E3-BF88-0BE452FDEC88}" presName="parentLin" presStyleCnt="0"/>
      <dgm:spPr/>
    </dgm:pt>
    <dgm:pt modelId="{037F0161-8A6A-49C6-873A-E4A5027E727A}" type="pres">
      <dgm:prSet presAssocID="{B51FC8E1-0A20-45E3-BF88-0BE452FDEC88}" presName="parentLeftMargin" presStyleLbl="node1" presStyleIdx="0" presStyleCnt="4"/>
      <dgm:spPr/>
    </dgm:pt>
    <dgm:pt modelId="{BB01D556-FFAF-421C-B43D-E48973A38E9D}" type="pres">
      <dgm:prSet presAssocID="{B51FC8E1-0A20-45E3-BF88-0BE452FDEC88}" presName="parentText" presStyleLbl="node1" presStyleIdx="0" presStyleCnt="4" custScaleX="121081">
        <dgm:presLayoutVars>
          <dgm:chMax val="0"/>
          <dgm:bulletEnabled val="1"/>
        </dgm:presLayoutVars>
      </dgm:prSet>
      <dgm:spPr/>
    </dgm:pt>
    <dgm:pt modelId="{1A9834B8-7589-4F3C-9DFB-7CBBD393FBD6}" type="pres">
      <dgm:prSet presAssocID="{B51FC8E1-0A20-45E3-BF88-0BE452FDEC88}" presName="negativeSpace" presStyleCnt="0"/>
      <dgm:spPr/>
    </dgm:pt>
    <dgm:pt modelId="{4C5EDF42-BCA9-444F-9927-C0ADA05B1025}" type="pres">
      <dgm:prSet presAssocID="{B51FC8E1-0A20-45E3-BF88-0BE452FDEC88}" presName="childText" presStyleLbl="conFgAcc1" presStyleIdx="0" presStyleCnt="4">
        <dgm:presLayoutVars>
          <dgm:bulletEnabled val="1"/>
        </dgm:presLayoutVars>
      </dgm:prSet>
      <dgm:spPr/>
    </dgm:pt>
    <dgm:pt modelId="{DB7FDD62-88A6-4E18-9D27-C6CB79CC50FD}" type="pres">
      <dgm:prSet presAssocID="{81C992E6-DA6F-42FB-8D07-BEE930F64978}" presName="spaceBetweenRectangles" presStyleCnt="0"/>
      <dgm:spPr/>
    </dgm:pt>
    <dgm:pt modelId="{C869E8D2-A639-4A1E-AD4B-7BF8CE1EF392}" type="pres">
      <dgm:prSet presAssocID="{799F03CC-E477-4DB3-8028-249CA3A8187A}" presName="parentLin" presStyleCnt="0"/>
      <dgm:spPr/>
    </dgm:pt>
    <dgm:pt modelId="{AF66FACC-67E7-469B-B759-CC59E1F33A81}" type="pres">
      <dgm:prSet presAssocID="{799F03CC-E477-4DB3-8028-249CA3A8187A}" presName="parentLeftMargin" presStyleLbl="node1" presStyleIdx="0" presStyleCnt="4"/>
      <dgm:spPr/>
    </dgm:pt>
    <dgm:pt modelId="{BE36981D-8790-48A8-9D70-9157DA5196E4}" type="pres">
      <dgm:prSet presAssocID="{799F03CC-E477-4DB3-8028-249CA3A8187A}" presName="parentText" presStyleLbl="node1" presStyleIdx="1" presStyleCnt="4" custScaleX="121081">
        <dgm:presLayoutVars>
          <dgm:chMax val="0"/>
          <dgm:bulletEnabled val="1"/>
        </dgm:presLayoutVars>
      </dgm:prSet>
      <dgm:spPr/>
    </dgm:pt>
    <dgm:pt modelId="{B88F528B-5E4F-4C83-9364-5135E2581075}" type="pres">
      <dgm:prSet presAssocID="{799F03CC-E477-4DB3-8028-249CA3A8187A}" presName="negativeSpace" presStyleCnt="0"/>
      <dgm:spPr/>
    </dgm:pt>
    <dgm:pt modelId="{F3F1F656-466D-4A4C-822C-2BE60448F0D7}" type="pres">
      <dgm:prSet presAssocID="{799F03CC-E477-4DB3-8028-249CA3A8187A}" presName="childText" presStyleLbl="conFgAcc1" presStyleIdx="1" presStyleCnt="4">
        <dgm:presLayoutVars>
          <dgm:bulletEnabled val="1"/>
        </dgm:presLayoutVars>
      </dgm:prSet>
      <dgm:spPr/>
    </dgm:pt>
    <dgm:pt modelId="{F1F9CD73-1EF7-4FBB-B7EC-84BD0C84B44E}" type="pres">
      <dgm:prSet presAssocID="{711A7D99-5A88-48C7-9DFD-EADE37B79FFC}" presName="spaceBetweenRectangles" presStyleCnt="0"/>
      <dgm:spPr/>
    </dgm:pt>
    <dgm:pt modelId="{3CC960DB-7508-40F6-B6F0-E20E3E540334}" type="pres">
      <dgm:prSet presAssocID="{3B68A781-D1B1-493F-93DF-925E683DB1E1}" presName="parentLin" presStyleCnt="0"/>
      <dgm:spPr/>
    </dgm:pt>
    <dgm:pt modelId="{AA465BEB-4C88-4433-832D-C17299FD0E54}" type="pres">
      <dgm:prSet presAssocID="{3B68A781-D1B1-493F-93DF-925E683DB1E1}" presName="parentLeftMargin" presStyleLbl="node1" presStyleIdx="1" presStyleCnt="4"/>
      <dgm:spPr/>
    </dgm:pt>
    <dgm:pt modelId="{CBDCB34B-28D8-4336-A30D-5F688FB60193}" type="pres">
      <dgm:prSet presAssocID="{3B68A781-D1B1-493F-93DF-925E683DB1E1}" presName="parentText" presStyleLbl="node1" presStyleIdx="2" presStyleCnt="4" custScaleX="121081">
        <dgm:presLayoutVars>
          <dgm:chMax val="0"/>
          <dgm:bulletEnabled val="1"/>
        </dgm:presLayoutVars>
      </dgm:prSet>
      <dgm:spPr/>
    </dgm:pt>
    <dgm:pt modelId="{82063843-6959-421E-85B8-57428E422A50}" type="pres">
      <dgm:prSet presAssocID="{3B68A781-D1B1-493F-93DF-925E683DB1E1}" presName="negativeSpace" presStyleCnt="0"/>
      <dgm:spPr/>
    </dgm:pt>
    <dgm:pt modelId="{9FDA1752-8D37-4A5B-8C82-2F92AE225E68}" type="pres">
      <dgm:prSet presAssocID="{3B68A781-D1B1-493F-93DF-925E683DB1E1}" presName="childText" presStyleLbl="conFgAcc1" presStyleIdx="2" presStyleCnt="4">
        <dgm:presLayoutVars>
          <dgm:bulletEnabled val="1"/>
        </dgm:presLayoutVars>
      </dgm:prSet>
      <dgm:spPr/>
    </dgm:pt>
    <dgm:pt modelId="{8168CC58-BD28-4FC7-A9B2-0D3681A09F84}" type="pres">
      <dgm:prSet presAssocID="{2E917639-557C-45FA-A2BD-C3B0D1B18D23}" presName="spaceBetweenRectangles" presStyleCnt="0"/>
      <dgm:spPr/>
    </dgm:pt>
    <dgm:pt modelId="{4B0DB792-4719-4867-8DA1-6BC05814C3F5}" type="pres">
      <dgm:prSet presAssocID="{AE5ED2D1-13A7-42C4-8B79-21CAEAA6200D}" presName="parentLin" presStyleCnt="0"/>
      <dgm:spPr/>
    </dgm:pt>
    <dgm:pt modelId="{5CB53AEB-8254-4810-960A-AEAD9B8883FC}" type="pres">
      <dgm:prSet presAssocID="{AE5ED2D1-13A7-42C4-8B79-21CAEAA6200D}" presName="parentLeftMargin" presStyleLbl="node1" presStyleIdx="2" presStyleCnt="4"/>
      <dgm:spPr/>
    </dgm:pt>
    <dgm:pt modelId="{FB36AE63-A404-40C2-9461-3AEC5511C29F}" type="pres">
      <dgm:prSet presAssocID="{AE5ED2D1-13A7-42C4-8B79-21CAEAA6200D}" presName="parentText" presStyleLbl="node1" presStyleIdx="3" presStyleCnt="4" custScaleX="121081">
        <dgm:presLayoutVars>
          <dgm:chMax val="0"/>
          <dgm:bulletEnabled val="1"/>
        </dgm:presLayoutVars>
      </dgm:prSet>
      <dgm:spPr/>
    </dgm:pt>
    <dgm:pt modelId="{06CDB64B-5E72-44EF-9074-E3BC6229671D}" type="pres">
      <dgm:prSet presAssocID="{AE5ED2D1-13A7-42C4-8B79-21CAEAA6200D}" presName="negativeSpace" presStyleCnt="0"/>
      <dgm:spPr/>
    </dgm:pt>
    <dgm:pt modelId="{F5EF78AB-5D5B-4644-8A2D-358749855A86}" type="pres">
      <dgm:prSet presAssocID="{AE5ED2D1-13A7-42C4-8B79-21CAEAA6200D}" presName="childText" presStyleLbl="conFgAcc1" presStyleIdx="3" presStyleCnt="4">
        <dgm:presLayoutVars>
          <dgm:bulletEnabled val="1"/>
        </dgm:presLayoutVars>
      </dgm:prSet>
      <dgm:spPr/>
    </dgm:pt>
  </dgm:ptLst>
  <dgm:cxnLst>
    <dgm:cxn modelId="{5EB39E08-954A-44D3-B284-9D5CFEBB1B56}" type="presOf" srcId="{AE5ED2D1-13A7-42C4-8B79-21CAEAA6200D}" destId="{FB36AE63-A404-40C2-9461-3AEC5511C29F}" srcOrd="1" destOrd="0" presId="urn:microsoft.com/office/officeart/2005/8/layout/list1"/>
    <dgm:cxn modelId="{0AE6690A-A441-4FF9-8D0E-F08187547279}" type="presOf" srcId="{AE5ED2D1-13A7-42C4-8B79-21CAEAA6200D}" destId="{5CB53AEB-8254-4810-960A-AEAD9B8883FC}" srcOrd="0" destOrd="0" presId="urn:microsoft.com/office/officeart/2005/8/layout/list1"/>
    <dgm:cxn modelId="{8E116C18-4F97-40EC-89DF-67F9E3C4762A}" type="presOf" srcId="{90D1FB71-2C43-4546-BD90-D04A8826428E}" destId="{9FDA1752-8D37-4A5B-8C82-2F92AE225E68}" srcOrd="0" destOrd="0" presId="urn:microsoft.com/office/officeart/2005/8/layout/list1"/>
    <dgm:cxn modelId="{F5F48322-E6F6-4C39-98AE-709AFFD3B3A9}" srcId="{98ED6D2F-03BD-4921-919A-EA7A991B2A30}" destId="{B51FC8E1-0A20-45E3-BF88-0BE452FDEC88}" srcOrd="0" destOrd="0" parTransId="{56B15A70-18D2-42B8-A6D4-C47E1223893E}" sibTransId="{81C992E6-DA6F-42FB-8D07-BEE930F64978}"/>
    <dgm:cxn modelId="{FCA44B2A-0F0F-41CA-8E2E-971481645B5E}" type="presOf" srcId="{98ED6D2F-03BD-4921-919A-EA7A991B2A30}" destId="{9BB78111-0832-4112-8003-12307DA8442E}" srcOrd="0" destOrd="0" presId="urn:microsoft.com/office/officeart/2005/8/layout/list1"/>
    <dgm:cxn modelId="{EA1A313A-C194-4F81-B426-78E8C57B71E4}" type="presOf" srcId="{799F03CC-E477-4DB3-8028-249CA3A8187A}" destId="{BE36981D-8790-48A8-9D70-9157DA5196E4}" srcOrd="1" destOrd="0" presId="urn:microsoft.com/office/officeart/2005/8/layout/list1"/>
    <dgm:cxn modelId="{18C38B64-7CF5-4CC9-AF27-EE836577F03D}" type="presOf" srcId="{3B68A781-D1B1-493F-93DF-925E683DB1E1}" destId="{AA465BEB-4C88-4433-832D-C17299FD0E54}" srcOrd="0" destOrd="0" presId="urn:microsoft.com/office/officeart/2005/8/layout/list1"/>
    <dgm:cxn modelId="{57959365-81E2-499A-BFCE-02A93192BBE8}" type="presOf" srcId="{B51FC8E1-0A20-45E3-BF88-0BE452FDEC88}" destId="{037F0161-8A6A-49C6-873A-E4A5027E727A}" srcOrd="0" destOrd="0" presId="urn:microsoft.com/office/officeart/2005/8/layout/list1"/>
    <dgm:cxn modelId="{E134074A-9B79-49E3-AB56-02D26BCE669C}" type="presOf" srcId="{EF3F1C58-CB90-42B3-B846-CB4E49823619}" destId="{9FDA1752-8D37-4A5B-8C82-2F92AE225E68}" srcOrd="0" destOrd="1" presId="urn:microsoft.com/office/officeart/2005/8/layout/list1"/>
    <dgm:cxn modelId="{9A95D44B-70CC-4013-B898-D0D18D602051}" srcId="{98ED6D2F-03BD-4921-919A-EA7A991B2A30}" destId="{799F03CC-E477-4DB3-8028-249CA3A8187A}" srcOrd="1" destOrd="0" parTransId="{B04DC524-BB08-45D4-A885-EB624B4050F8}" sibTransId="{711A7D99-5A88-48C7-9DFD-EADE37B79FFC}"/>
    <dgm:cxn modelId="{42571858-6416-4B44-A5E4-43BD3C03B2F1}" type="presOf" srcId="{B51FC8E1-0A20-45E3-BF88-0BE452FDEC88}" destId="{BB01D556-FFAF-421C-B43D-E48973A38E9D}" srcOrd="1" destOrd="0" presId="urn:microsoft.com/office/officeart/2005/8/layout/list1"/>
    <dgm:cxn modelId="{3901B49D-AE9A-422F-938A-19238E601692}" srcId="{98ED6D2F-03BD-4921-919A-EA7A991B2A30}" destId="{3B68A781-D1B1-493F-93DF-925E683DB1E1}" srcOrd="2" destOrd="0" parTransId="{5CC7793A-4016-4A47-BC65-2762D2DCA91F}" sibTransId="{2E917639-557C-45FA-A2BD-C3B0D1B18D23}"/>
    <dgm:cxn modelId="{3A412BAF-8267-423A-9603-F43600AE5058}" type="presOf" srcId="{799F03CC-E477-4DB3-8028-249CA3A8187A}" destId="{AF66FACC-67E7-469B-B759-CC59E1F33A81}" srcOrd="0" destOrd="0" presId="urn:microsoft.com/office/officeart/2005/8/layout/list1"/>
    <dgm:cxn modelId="{88D15AEC-66CD-4502-8A0C-7A06A4FBB9E6}" srcId="{98ED6D2F-03BD-4921-919A-EA7A991B2A30}" destId="{AE5ED2D1-13A7-42C4-8B79-21CAEAA6200D}" srcOrd="3" destOrd="0" parTransId="{DEAF8BCE-465E-44B4-8C95-082EDF79F6FF}" sibTransId="{74F67149-538A-4D3F-AAE7-5CDC432BC9AB}"/>
    <dgm:cxn modelId="{0B178BCC-5FAF-42C2-B348-CA1839830CBE}" type="presOf" srcId="{3B68A781-D1B1-493F-93DF-925E683DB1E1}" destId="{CBDCB34B-28D8-4336-A30D-5F688FB60193}" srcOrd="1" destOrd="0" presId="urn:microsoft.com/office/officeart/2005/8/layout/list1"/>
    <dgm:cxn modelId="{A0784ECD-AB65-49FA-A059-072963B8816D}" srcId="{3B68A781-D1B1-493F-93DF-925E683DB1E1}" destId="{90D1FB71-2C43-4546-BD90-D04A8826428E}" srcOrd="0" destOrd="0" parTransId="{013FDFB7-648A-4FA8-A144-04084E2F0F12}" sibTransId="{EF555C74-6E64-412E-828E-8CEC727A1A3D}"/>
    <dgm:cxn modelId="{20B30AF4-28EE-4B34-9310-D5FC0AA0E084}" srcId="{3B68A781-D1B1-493F-93DF-925E683DB1E1}" destId="{EF3F1C58-CB90-42B3-B846-CB4E49823619}" srcOrd="1" destOrd="0" parTransId="{D9ED9B1F-1353-42E1-BC48-0EFB2B8C494D}" sibTransId="{896596B9-25E6-4A35-A97F-5B98F7662BB3}"/>
    <dgm:cxn modelId="{EE61EC00-BC6C-4C04-A14E-0690FA781F8B}" type="presParOf" srcId="{9BB78111-0832-4112-8003-12307DA8442E}" destId="{8D396770-C2C7-4EC7-BD95-C876A0F4FC5C}" srcOrd="0" destOrd="0" presId="urn:microsoft.com/office/officeart/2005/8/layout/list1"/>
    <dgm:cxn modelId="{2FE59EFF-2FB6-4828-8146-379A29AD904B}" type="presParOf" srcId="{8D396770-C2C7-4EC7-BD95-C876A0F4FC5C}" destId="{037F0161-8A6A-49C6-873A-E4A5027E727A}" srcOrd="0" destOrd="0" presId="urn:microsoft.com/office/officeart/2005/8/layout/list1"/>
    <dgm:cxn modelId="{C17B6B00-A55B-4FB3-A3DB-0DA417D75112}" type="presParOf" srcId="{8D396770-C2C7-4EC7-BD95-C876A0F4FC5C}" destId="{BB01D556-FFAF-421C-B43D-E48973A38E9D}" srcOrd="1" destOrd="0" presId="urn:microsoft.com/office/officeart/2005/8/layout/list1"/>
    <dgm:cxn modelId="{4885E803-4188-4429-AED1-711EECC095E6}" type="presParOf" srcId="{9BB78111-0832-4112-8003-12307DA8442E}" destId="{1A9834B8-7589-4F3C-9DFB-7CBBD393FBD6}" srcOrd="1" destOrd="0" presId="urn:microsoft.com/office/officeart/2005/8/layout/list1"/>
    <dgm:cxn modelId="{C1781204-E2AA-4F9D-B7AE-3ACC4CAD1F36}" type="presParOf" srcId="{9BB78111-0832-4112-8003-12307DA8442E}" destId="{4C5EDF42-BCA9-444F-9927-C0ADA05B1025}" srcOrd="2" destOrd="0" presId="urn:microsoft.com/office/officeart/2005/8/layout/list1"/>
    <dgm:cxn modelId="{D9141652-2A22-495D-8F82-9966C93E0F3E}" type="presParOf" srcId="{9BB78111-0832-4112-8003-12307DA8442E}" destId="{DB7FDD62-88A6-4E18-9D27-C6CB79CC50FD}" srcOrd="3" destOrd="0" presId="urn:microsoft.com/office/officeart/2005/8/layout/list1"/>
    <dgm:cxn modelId="{A4EB54F7-EFC1-4130-B8E0-56088DF9A9C8}" type="presParOf" srcId="{9BB78111-0832-4112-8003-12307DA8442E}" destId="{C869E8D2-A639-4A1E-AD4B-7BF8CE1EF392}" srcOrd="4" destOrd="0" presId="urn:microsoft.com/office/officeart/2005/8/layout/list1"/>
    <dgm:cxn modelId="{D3C3532B-C7FA-44A2-B8CF-940375A3F680}" type="presParOf" srcId="{C869E8D2-A639-4A1E-AD4B-7BF8CE1EF392}" destId="{AF66FACC-67E7-469B-B759-CC59E1F33A81}" srcOrd="0" destOrd="0" presId="urn:microsoft.com/office/officeart/2005/8/layout/list1"/>
    <dgm:cxn modelId="{A53254D0-206E-477E-AE94-D7DE0C8E13C2}" type="presParOf" srcId="{C869E8D2-A639-4A1E-AD4B-7BF8CE1EF392}" destId="{BE36981D-8790-48A8-9D70-9157DA5196E4}" srcOrd="1" destOrd="0" presId="urn:microsoft.com/office/officeart/2005/8/layout/list1"/>
    <dgm:cxn modelId="{15409C9A-E853-4674-B360-785BE5D191AB}" type="presParOf" srcId="{9BB78111-0832-4112-8003-12307DA8442E}" destId="{B88F528B-5E4F-4C83-9364-5135E2581075}" srcOrd="5" destOrd="0" presId="urn:microsoft.com/office/officeart/2005/8/layout/list1"/>
    <dgm:cxn modelId="{5EA9A9DF-2A8D-451A-9368-1ED7107E5FDD}" type="presParOf" srcId="{9BB78111-0832-4112-8003-12307DA8442E}" destId="{F3F1F656-466D-4A4C-822C-2BE60448F0D7}" srcOrd="6" destOrd="0" presId="urn:microsoft.com/office/officeart/2005/8/layout/list1"/>
    <dgm:cxn modelId="{48CEF4B8-766C-4210-95D0-74DF090CAE54}" type="presParOf" srcId="{9BB78111-0832-4112-8003-12307DA8442E}" destId="{F1F9CD73-1EF7-4FBB-B7EC-84BD0C84B44E}" srcOrd="7" destOrd="0" presId="urn:microsoft.com/office/officeart/2005/8/layout/list1"/>
    <dgm:cxn modelId="{5783AA9D-AD8F-41E5-B972-5C5FE677FC15}" type="presParOf" srcId="{9BB78111-0832-4112-8003-12307DA8442E}" destId="{3CC960DB-7508-40F6-B6F0-E20E3E540334}" srcOrd="8" destOrd="0" presId="urn:microsoft.com/office/officeart/2005/8/layout/list1"/>
    <dgm:cxn modelId="{78A7A973-44F7-49C3-AFB0-7923ADF44BB0}" type="presParOf" srcId="{3CC960DB-7508-40F6-B6F0-E20E3E540334}" destId="{AA465BEB-4C88-4433-832D-C17299FD0E54}" srcOrd="0" destOrd="0" presId="urn:microsoft.com/office/officeart/2005/8/layout/list1"/>
    <dgm:cxn modelId="{79CF6930-ACBB-4D2B-92A6-CD1F6892BD31}" type="presParOf" srcId="{3CC960DB-7508-40F6-B6F0-E20E3E540334}" destId="{CBDCB34B-28D8-4336-A30D-5F688FB60193}" srcOrd="1" destOrd="0" presId="urn:microsoft.com/office/officeart/2005/8/layout/list1"/>
    <dgm:cxn modelId="{2E65BBC8-E306-4E63-A955-528C8B8F70FD}" type="presParOf" srcId="{9BB78111-0832-4112-8003-12307DA8442E}" destId="{82063843-6959-421E-85B8-57428E422A50}" srcOrd="9" destOrd="0" presId="urn:microsoft.com/office/officeart/2005/8/layout/list1"/>
    <dgm:cxn modelId="{B9BE4ADE-43EC-4F43-A098-D13282105863}" type="presParOf" srcId="{9BB78111-0832-4112-8003-12307DA8442E}" destId="{9FDA1752-8D37-4A5B-8C82-2F92AE225E68}" srcOrd="10" destOrd="0" presId="urn:microsoft.com/office/officeart/2005/8/layout/list1"/>
    <dgm:cxn modelId="{DE70CF0F-511D-4E4C-9594-5FAF93CA91B2}" type="presParOf" srcId="{9BB78111-0832-4112-8003-12307DA8442E}" destId="{8168CC58-BD28-4FC7-A9B2-0D3681A09F84}" srcOrd="11" destOrd="0" presId="urn:microsoft.com/office/officeart/2005/8/layout/list1"/>
    <dgm:cxn modelId="{58915015-D832-499B-B76E-4FFFBE16E19A}" type="presParOf" srcId="{9BB78111-0832-4112-8003-12307DA8442E}" destId="{4B0DB792-4719-4867-8DA1-6BC05814C3F5}" srcOrd="12" destOrd="0" presId="urn:microsoft.com/office/officeart/2005/8/layout/list1"/>
    <dgm:cxn modelId="{9257EB60-44FB-466B-8243-B234144A58BB}" type="presParOf" srcId="{4B0DB792-4719-4867-8DA1-6BC05814C3F5}" destId="{5CB53AEB-8254-4810-960A-AEAD9B8883FC}" srcOrd="0" destOrd="0" presId="urn:microsoft.com/office/officeart/2005/8/layout/list1"/>
    <dgm:cxn modelId="{2378F6B4-AC4A-44D5-8CA5-CF23B3C23109}" type="presParOf" srcId="{4B0DB792-4719-4867-8DA1-6BC05814C3F5}" destId="{FB36AE63-A404-40C2-9461-3AEC5511C29F}" srcOrd="1" destOrd="0" presId="urn:microsoft.com/office/officeart/2005/8/layout/list1"/>
    <dgm:cxn modelId="{FD0B83AF-D9E9-448B-8A6F-40977F054080}" type="presParOf" srcId="{9BB78111-0832-4112-8003-12307DA8442E}" destId="{06CDB64B-5E72-44EF-9074-E3BC6229671D}" srcOrd="13" destOrd="0" presId="urn:microsoft.com/office/officeart/2005/8/layout/list1"/>
    <dgm:cxn modelId="{E10FFF2C-C685-47DD-B8CA-7168F3A413D0}" type="presParOf" srcId="{9BB78111-0832-4112-8003-12307DA8442E}" destId="{F5EF78AB-5D5B-4644-8A2D-358749855A8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8B7EA-83BC-4F07-A319-C8D942E8006F}">
      <dsp:nvSpPr>
        <dsp:cNvPr id="0" name=""/>
        <dsp:cNvSpPr/>
      </dsp:nvSpPr>
      <dsp:spPr>
        <a:xfrm>
          <a:off x="0" y="3606"/>
          <a:ext cx="7238384" cy="1247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9C26C-D5FD-46B1-A0B0-FB2B69BB6169}">
      <dsp:nvSpPr>
        <dsp:cNvPr id="0" name=""/>
        <dsp:cNvSpPr/>
      </dsp:nvSpPr>
      <dsp:spPr>
        <a:xfrm>
          <a:off x="377368" y="284293"/>
          <a:ext cx="686794" cy="686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6BC1E2-BB95-43F9-8797-464ADD232A6D}">
      <dsp:nvSpPr>
        <dsp:cNvPr id="0" name=""/>
        <dsp:cNvSpPr/>
      </dsp:nvSpPr>
      <dsp:spPr>
        <a:xfrm>
          <a:off x="1441530" y="3606"/>
          <a:ext cx="5476507" cy="12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56" tIns="132156" rIns="132156" bIns="132156" numCol="1" spcCol="1270" anchor="ctr" anchorCtr="0">
          <a:noAutofit/>
        </a:bodyPr>
        <a:lstStyle/>
        <a:p>
          <a:pPr marL="0" lvl="0" indent="0" algn="l" defTabSz="800100">
            <a:lnSpc>
              <a:spcPct val="90000"/>
            </a:lnSpc>
            <a:spcBef>
              <a:spcPct val="0"/>
            </a:spcBef>
            <a:spcAft>
              <a:spcPct val="35000"/>
            </a:spcAft>
            <a:buNone/>
          </a:pPr>
          <a:r>
            <a:rPr lang="en-US" sz="1800" kern="1200"/>
            <a:t>Assurance is based on God’s promise, not our performance.</a:t>
          </a:r>
        </a:p>
      </dsp:txBody>
      <dsp:txXfrm>
        <a:off x="1441530" y="3606"/>
        <a:ext cx="5476507" cy="1248716"/>
      </dsp:txXfrm>
    </dsp:sp>
    <dsp:sp modelId="{E50708DA-8C94-47ED-88B8-18ADCA68E498}">
      <dsp:nvSpPr>
        <dsp:cNvPr id="0" name=""/>
        <dsp:cNvSpPr/>
      </dsp:nvSpPr>
      <dsp:spPr>
        <a:xfrm>
          <a:off x="0" y="1555042"/>
          <a:ext cx="7238384" cy="1247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D0825-5BFE-4A3A-82F1-F11B12245557}">
      <dsp:nvSpPr>
        <dsp:cNvPr id="0" name=""/>
        <dsp:cNvSpPr/>
      </dsp:nvSpPr>
      <dsp:spPr>
        <a:xfrm>
          <a:off x="377368" y="1835729"/>
          <a:ext cx="686794" cy="686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F6380B-D1C6-4457-9362-2541C967ED64}">
      <dsp:nvSpPr>
        <dsp:cNvPr id="0" name=""/>
        <dsp:cNvSpPr/>
      </dsp:nvSpPr>
      <dsp:spPr>
        <a:xfrm>
          <a:off x="1441530" y="1555042"/>
          <a:ext cx="5476507" cy="12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56" tIns="132156" rIns="132156" bIns="132156" numCol="1" spcCol="1270" anchor="ctr" anchorCtr="0">
          <a:noAutofit/>
        </a:bodyPr>
        <a:lstStyle/>
        <a:p>
          <a:pPr marL="0" lvl="0" indent="0" algn="l" defTabSz="800100">
            <a:lnSpc>
              <a:spcPct val="90000"/>
            </a:lnSpc>
            <a:spcBef>
              <a:spcPct val="0"/>
            </a:spcBef>
            <a:spcAft>
              <a:spcPct val="35000"/>
            </a:spcAft>
            <a:buNone/>
          </a:pPr>
          <a:r>
            <a:rPr lang="en-US" sz="1800" kern="1200"/>
            <a:t>Key Cause: Focusing on personal worthiness rather than Christ’s sufficiency.</a:t>
          </a:r>
        </a:p>
      </dsp:txBody>
      <dsp:txXfrm>
        <a:off x="1441530" y="1555042"/>
        <a:ext cx="5476507" cy="1248716"/>
      </dsp:txXfrm>
    </dsp:sp>
    <dsp:sp modelId="{E589880A-DB44-4275-9075-B0ED47B148CC}">
      <dsp:nvSpPr>
        <dsp:cNvPr id="0" name=""/>
        <dsp:cNvSpPr/>
      </dsp:nvSpPr>
      <dsp:spPr>
        <a:xfrm>
          <a:off x="0" y="3106479"/>
          <a:ext cx="7238384" cy="1247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CA724-B58B-460B-84A8-769E5CFEB5DA}">
      <dsp:nvSpPr>
        <dsp:cNvPr id="0" name=""/>
        <dsp:cNvSpPr/>
      </dsp:nvSpPr>
      <dsp:spPr>
        <a:xfrm>
          <a:off x="377368" y="3387166"/>
          <a:ext cx="686794" cy="686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263E67-B361-4B1B-ABE0-6BF9612C644F}">
      <dsp:nvSpPr>
        <dsp:cNvPr id="0" name=""/>
        <dsp:cNvSpPr/>
      </dsp:nvSpPr>
      <dsp:spPr>
        <a:xfrm>
          <a:off x="1441530" y="3106479"/>
          <a:ext cx="5476507" cy="12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56" tIns="132156" rIns="132156" bIns="132156" numCol="1" spcCol="1270" anchor="ctr" anchorCtr="0">
          <a:noAutofit/>
        </a:bodyPr>
        <a:lstStyle/>
        <a:p>
          <a:pPr marL="0" lvl="0" indent="0" algn="l" defTabSz="800100">
            <a:lnSpc>
              <a:spcPct val="90000"/>
            </a:lnSpc>
            <a:spcBef>
              <a:spcPct val="0"/>
            </a:spcBef>
            <a:spcAft>
              <a:spcPct val="35000"/>
            </a:spcAft>
            <a:buNone/>
          </a:pPr>
          <a:r>
            <a:rPr lang="en-US" sz="1800" kern="1200" dirty="0"/>
            <a:t>Romans 10:13 – 'Everyone who calls on the name of the Lord will be saved.’</a:t>
          </a:r>
        </a:p>
        <a:p>
          <a:pPr marL="0" lvl="0" indent="0" algn="l" defTabSz="800100">
            <a:lnSpc>
              <a:spcPct val="90000"/>
            </a:lnSpc>
            <a:spcBef>
              <a:spcPct val="0"/>
            </a:spcBef>
            <a:spcAft>
              <a:spcPct val="35000"/>
            </a:spcAft>
            <a:buNone/>
          </a:pPr>
          <a:r>
            <a:rPr lang="en-US" sz="1800" kern="1200" dirty="0"/>
            <a:t>Ephesians 2:8 – ‘For it is by grace you have been saved through faith, and that not of yourselves; it is the gift of God, not of works, lest anyone should boast</a:t>
          </a:r>
        </a:p>
      </dsp:txBody>
      <dsp:txXfrm>
        <a:off x="1441530" y="3106479"/>
        <a:ext cx="5476507" cy="1248716"/>
      </dsp:txXfrm>
    </dsp:sp>
    <dsp:sp modelId="{70DD9B2B-7C05-4A52-9300-CEF925B37610}">
      <dsp:nvSpPr>
        <dsp:cNvPr id="0" name=""/>
        <dsp:cNvSpPr/>
      </dsp:nvSpPr>
      <dsp:spPr>
        <a:xfrm>
          <a:off x="0" y="4657915"/>
          <a:ext cx="7238384" cy="1247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4D3E6-2DB3-4624-B933-F9BE9C4FE477}">
      <dsp:nvSpPr>
        <dsp:cNvPr id="0" name=""/>
        <dsp:cNvSpPr/>
      </dsp:nvSpPr>
      <dsp:spPr>
        <a:xfrm>
          <a:off x="377368" y="4938602"/>
          <a:ext cx="686794" cy="686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536558-B20B-41DC-B97B-28929EA87751}">
      <dsp:nvSpPr>
        <dsp:cNvPr id="0" name=""/>
        <dsp:cNvSpPr/>
      </dsp:nvSpPr>
      <dsp:spPr>
        <a:xfrm>
          <a:off x="1441530" y="4657915"/>
          <a:ext cx="5476507" cy="12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56" tIns="132156" rIns="132156" bIns="132156" numCol="1" spcCol="1270" anchor="ctr" anchorCtr="0">
          <a:noAutofit/>
        </a:bodyPr>
        <a:lstStyle/>
        <a:p>
          <a:pPr marL="0" lvl="0" indent="0" algn="l" defTabSz="800100">
            <a:lnSpc>
              <a:spcPct val="90000"/>
            </a:lnSpc>
            <a:spcBef>
              <a:spcPct val="0"/>
            </a:spcBef>
            <a:spcAft>
              <a:spcPct val="35000"/>
            </a:spcAft>
            <a:buNone/>
          </a:pPr>
          <a:r>
            <a:rPr lang="en-US" sz="1800" kern="1200"/>
            <a:t>Encouragement: Trust in Christ’s promise, not in self-worth.</a:t>
          </a:r>
        </a:p>
      </dsp:txBody>
      <dsp:txXfrm>
        <a:off x="1441530" y="4657915"/>
        <a:ext cx="5476507" cy="1248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48D9B-DB05-4BB6-916D-53A75E3753B8}">
      <dsp:nvSpPr>
        <dsp:cNvPr id="0" name=""/>
        <dsp:cNvSpPr/>
      </dsp:nvSpPr>
      <dsp:spPr>
        <a:xfrm>
          <a:off x="457588" y="6260"/>
          <a:ext cx="1250801" cy="12508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E331-A271-4164-8DE6-687DBEF0B6DF}">
      <dsp:nvSpPr>
        <dsp:cNvPr id="0" name=""/>
        <dsp:cNvSpPr/>
      </dsp:nvSpPr>
      <dsp:spPr>
        <a:xfrm>
          <a:off x="720257" y="268929"/>
          <a:ext cx="725465" cy="725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C6B726-C00F-4529-8B54-1B65329CC326}">
      <dsp:nvSpPr>
        <dsp:cNvPr id="0" name=""/>
        <dsp:cNvSpPr/>
      </dsp:nvSpPr>
      <dsp:spPr>
        <a:xfrm>
          <a:off x="1976419"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Faith rests in God’s truth, not in fluctuating emotions.</a:t>
          </a:r>
        </a:p>
      </dsp:txBody>
      <dsp:txXfrm>
        <a:off x="1976419" y="6260"/>
        <a:ext cx="2948318" cy="1250801"/>
      </dsp:txXfrm>
    </dsp:sp>
    <dsp:sp modelId="{90E87C70-0742-4463-A72D-B25340CEAFD8}">
      <dsp:nvSpPr>
        <dsp:cNvPr id="0" name=""/>
        <dsp:cNvSpPr/>
      </dsp:nvSpPr>
      <dsp:spPr>
        <a:xfrm>
          <a:off x="5438461" y="6260"/>
          <a:ext cx="1250801" cy="12508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F7CBE-74C0-4C5A-946E-22C6D9A91269}">
      <dsp:nvSpPr>
        <dsp:cNvPr id="0" name=""/>
        <dsp:cNvSpPr/>
      </dsp:nvSpPr>
      <dsp:spPr>
        <a:xfrm>
          <a:off x="5701129" y="268929"/>
          <a:ext cx="725465" cy="725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EECCC6-808C-4499-9BA0-C1F4E560E4D3}">
      <dsp:nvSpPr>
        <dsp:cNvPr id="0" name=""/>
        <dsp:cNvSpPr/>
      </dsp:nvSpPr>
      <dsp:spPr>
        <a:xfrm>
          <a:off x="6957292"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Key Cause: Relying on emotional highs as a measure of assurance.</a:t>
          </a:r>
        </a:p>
      </dsp:txBody>
      <dsp:txXfrm>
        <a:off x="6957292" y="6260"/>
        <a:ext cx="2948318" cy="1250801"/>
      </dsp:txXfrm>
    </dsp:sp>
    <dsp:sp modelId="{EED9F3B5-046C-4032-935B-2B63635E2D8D}">
      <dsp:nvSpPr>
        <dsp:cNvPr id="0" name=""/>
        <dsp:cNvSpPr/>
      </dsp:nvSpPr>
      <dsp:spPr>
        <a:xfrm>
          <a:off x="457588" y="1772004"/>
          <a:ext cx="1250801" cy="12508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50B87-11CE-42FE-A1A4-3683B0177E6D}">
      <dsp:nvSpPr>
        <dsp:cNvPr id="0" name=""/>
        <dsp:cNvSpPr/>
      </dsp:nvSpPr>
      <dsp:spPr>
        <a:xfrm>
          <a:off x="720257" y="2034672"/>
          <a:ext cx="725465" cy="725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2E79D2-F4CA-48D0-8750-095FE10A2C8B}">
      <dsp:nvSpPr>
        <dsp:cNvPr id="0" name=""/>
        <dsp:cNvSpPr/>
      </dsp:nvSpPr>
      <dsp:spPr>
        <a:xfrm>
          <a:off x="1976419"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Scripture: Hebrews 13:8 – 'Jesus Christ is the same yesterday and today and forever.'</a:t>
          </a:r>
        </a:p>
      </dsp:txBody>
      <dsp:txXfrm>
        <a:off x="1976419" y="1772004"/>
        <a:ext cx="2948318" cy="1250801"/>
      </dsp:txXfrm>
    </dsp:sp>
    <dsp:sp modelId="{FA7648C8-EA30-48E0-9AF4-4414B2C74036}">
      <dsp:nvSpPr>
        <dsp:cNvPr id="0" name=""/>
        <dsp:cNvSpPr/>
      </dsp:nvSpPr>
      <dsp:spPr>
        <a:xfrm>
          <a:off x="5438461" y="1772004"/>
          <a:ext cx="1250801" cy="125080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4A5F0-0B72-49DF-879E-AFA3EA0059A4}">
      <dsp:nvSpPr>
        <dsp:cNvPr id="0" name=""/>
        <dsp:cNvSpPr/>
      </dsp:nvSpPr>
      <dsp:spPr>
        <a:xfrm>
          <a:off x="5701129" y="2034672"/>
          <a:ext cx="725465" cy="725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79565-95B9-4B95-87A4-05C89A6DF1EB}">
      <dsp:nvSpPr>
        <dsp:cNvPr id="0" name=""/>
        <dsp:cNvSpPr/>
      </dsp:nvSpPr>
      <dsp:spPr>
        <a:xfrm>
          <a:off x="6957292"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Encouragement: Assurance is steady based on God’s unchanging nature.</a:t>
          </a:r>
        </a:p>
      </dsp:txBody>
      <dsp:txXfrm>
        <a:off x="6957292" y="1772004"/>
        <a:ext cx="2948318" cy="1250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76BF1-7700-4A46-8A82-DC4AFFEE1CF2}">
      <dsp:nvSpPr>
        <dsp:cNvPr id="0" name=""/>
        <dsp:cNvSpPr/>
      </dsp:nvSpPr>
      <dsp:spPr>
        <a:xfrm>
          <a:off x="457588" y="6260"/>
          <a:ext cx="1250801" cy="12508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F2D57-28FF-4792-A44F-85FD0EBC6947}">
      <dsp:nvSpPr>
        <dsp:cNvPr id="0" name=""/>
        <dsp:cNvSpPr/>
      </dsp:nvSpPr>
      <dsp:spPr>
        <a:xfrm>
          <a:off x="720257" y="268929"/>
          <a:ext cx="725465" cy="725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33AA8A-EAF1-4CB5-92B6-E21B90EDC558}">
      <dsp:nvSpPr>
        <dsp:cNvPr id="0" name=""/>
        <dsp:cNvSpPr/>
      </dsp:nvSpPr>
      <dsp:spPr>
        <a:xfrm>
          <a:off x="1976419"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Sanctification is a lifelong process, not instant perfection.</a:t>
          </a:r>
        </a:p>
      </dsp:txBody>
      <dsp:txXfrm>
        <a:off x="1976419" y="6260"/>
        <a:ext cx="2948318" cy="1250801"/>
      </dsp:txXfrm>
    </dsp:sp>
    <dsp:sp modelId="{F70BA3D6-9F11-4523-ADDC-7A68AEC843A1}">
      <dsp:nvSpPr>
        <dsp:cNvPr id="0" name=""/>
        <dsp:cNvSpPr/>
      </dsp:nvSpPr>
      <dsp:spPr>
        <a:xfrm>
          <a:off x="5438461" y="6260"/>
          <a:ext cx="1250801" cy="12508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7A6E3-5629-4AB3-BC7A-9D484B629C0B}">
      <dsp:nvSpPr>
        <dsp:cNvPr id="0" name=""/>
        <dsp:cNvSpPr/>
      </dsp:nvSpPr>
      <dsp:spPr>
        <a:xfrm>
          <a:off x="5701129" y="268929"/>
          <a:ext cx="725465" cy="725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AE9096-6DAC-4354-9EB0-218CE994C34E}">
      <dsp:nvSpPr>
        <dsp:cNvPr id="0" name=""/>
        <dsp:cNvSpPr/>
      </dsp:nvSpPr>
      <dsp:spPr>
        <a:xfrm>
          <a:off x="6957292"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Key Cause: Expecting immediate holiness as evidence of salvation.</a:t>
          </a:r>
        </a:p>
      </dsp:txBody>
      <dsp:txXfrm>
        <a:off x="6957292" y="6260"/>
        <a:ext cx="2948318" cy="1250801"/>
      </dsp:txXfrm>
    </dsp:sp>
    <dsp:sp modelId="{50DC1DDB-11C8-485E-9BC7-0BF0B4E75A69}">
      <dsp:nvSpPr>
        <dsp:cNvPr id="0" name=""/>
        <dsp:cNvSpPr/>
      </dsp:nvSpPr>
      <dsp:spPr>
        <a:xfrm>
          <a:off x="457588" y="1772004"/>
          <a:ext cx="1250801" cy="12508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FD8EE-349E-4D00-8BC6-C2C374744B5E}">
      <dsp:nvSpPr>
        <dsp:cNvPr id="0" name=""/>
        <dsp:cNvSpPr/>
      </dsp:nvSpPr>
      <dsp:spPr>
        <a:xfrm>
          <a:off x="720257" y="2034672"/>
          <a:ext cx="725465" cy="725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93F60B-3C9E-419D-B370-1EBDB604B881}">
      <dsp:nvSpPr>
        <dsp:cNvPr id="0" name=""/>
        <dsp:cNvSpPr/>
      </dsp:nvSpPr>
      <dsp:spPr>
        <a:xfrm>
          <a:off x="1976419"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Scripture: Philippians 1:6 – 'He who began a good work in you will bring it to completion at the day of Jesus Christ.'</a:t>
          </a:r>
        </a:p>
      </dsp:txBody>
      <dsp:txXfrm>
        <a:off x="1976419" y="1772004"/>
        <a:ext cx="2948318" cy="1250801"/>
      </dsp:txXfrm>
    </dsp:sp>
    <dsp:sp modelId="{3BFD21AB-9B8E-4490-B52C-816B0AB363F0}">
      <dsp:nvSpPr>
        <dsp:cNvPr id="0" name=""/>
        <dsp:cNvSpPr/>
      </dsp:nvSpPr>
      <dsp:spPr>
        <a:xfrm>
          <a:off x="5438461" y="1772004"/>
          <a:ext cx="1250801" cy="125080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CEBC7-A16C-410C-A973-B4EC9867F51B}">
      <dsp:nvSpPr>
        <dsp:cNvPr id="0" name=""/>
        <dsp:cNvSpPr/>
      </dsp:nvSpPr>
      <dsp:spPr>
        <a:xfrm>
          <a:off x="5701129" y="2034672"/>
          <a:ext cx="725465" cy="725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7B1C45-5F98-44AB-BB66-2BD1DFD5CB34}">
      <dsp:nvSpPr>
        <dsp:cNvPr id="0" name=""/>
        <dsp:cNvSpPr/>
      </dsp:nvSpPr>
      <dsp:spPr>
        <a:xfrm>
          <a:off x="6957292"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Encouragement: Trust God’s timing and faithfulness.</a:t>
          </a:r>
        </a:p>
      </dsp:txBody>
      <dsp:txXfrm>
        <a:off x="6957292" y="1772004"/>
        <a:ext cx="2948318" cy="1250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07A20-A1D4-4520-A473-6E627FF43581}">
      <dsp:nvSpPr>
        <dsp:cNvPr id="0" name=""/>
        <dsp:cNvSpPr/>
      </dsp:nvSpPr>
      <dsp:spPr>
        <a:xfrm>
          <a:off x="0" y="0"/>
          <a:ext cx="5346700" cy="1013523"/>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Each believer’s growth is unique; comparison can mislead.</a:t>
          </a:r>
        </a:p>
      </dsp:txBody>
      <dsp:txXfrm>
        <a:off x="29685" y="29685"/>
        <a:ext cx="4167386" cy="954153"/>
      </dsp:txXfrm>
    </dsp:sp>
    <dsp:sp modelId="{3DE90D1F-EA54-48D6-8E45-4D19877240CB}">
      <dsp:nvSpPr>
        <dsp:cNvPr id="0" name=""/>
        <dsp:cNvSpPr/>
      </dsp:nvSpPr>
      <dsp:spPr>
        <a:xfrm>
          <a:off x="447786" y="1197800"/>
          <a:ext cx="5346700" cy="1013523"/>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Key Cause: Misjudging one’s faith by comparing with others.</a:t>
          </a:r>
        </a:p>
      </dsp:txBody>
      <dsp:txXfrm>
        <a:off x="477471" y="1227485"/>
        <a:ext cx="4180753" cy="954153"/>
      </dsp:txXfrm>
    </dsp:sp>
    <dsp:sp modelId="{99405BE0-473B-4918-8BBA-3B1F71B0C41C}">
      <dsp:nvSpPr>
        <dsp:cNvPr id="0" name=""/>
        <dsp:cNvSpPr/>
      </dsp:nvSpPr>
      <dsp:spPr>
        <a:xfrm>
          <a:off x="888888" y="2395601"/>
          <a:ext cx="5346700" cy="1013523"/>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Scripture: Romans 12:3 – 'Think with sober judgment, each according to the measure of faith that God has assigned.'</a:t>
          </a:r>
        </a:p>
      </dsp:txBody>
      <dsp:txXfrm>
        <a:off x="918573" y="2425286"/>
        <a:ext cx="4187436" cy="954153"/>
      </dsp:txXfrm>
    </dsp:sp>
    <dsp:sp modelId="{A29C66D4-1EBC-42CE-91D9-87B99D2AC4ED}">
      <dsp:nvSpPr>
        <dsp:cNvPr id="0" name=""/>
        <dsp:cNvSpPr/>
      </dsp:nvSpPr>
      <dsp:spPr>
        <a:xfrm>
          <a:off x="1336674" y="3593401"/>
          <a:ext cx="5346700" cy="1013523"/>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Encouragement: God works individually in our lives.</a:t>
          </a:r>
        </a:p>
      </dsp:txBody>
      <dsp:txXfrm>
        <a:off x="1366359" y="3623086"/>
        <a:ext cx="4180753" cy="954153"/>
      </dsp:txXfrm>
    </dsp:sp>
    <dsp:sp modelId="{AD1D7599-BD38-49DB-AA9D-056F6D8E5E5A}">
      <dsp:nvSpPr>
        <dsp:cNvPr id="0" name=""/>
        <dsp:cNvSpPr/>
      </dsp:nvSpPr>
      <dsp:spPr>
        <a:xfrm>
          <a:off x="4687909" y="776266"/>
          <a:ext cx="658790" cy="65879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836137" y="776266"/>
        <a:ext cx="362334" cy="495739"/>
      </dsp:txXfrm>
    </dsp:sp>
    <dsp:sp modelId="{A7F15357-CBAA-4017-A23E-C263D4BCF69C}">
      <dsp:nvSpPr>
        <dsp:cNvPr id="0" name=""/>
        <dsp:cNvSpPr/>
      </dsp:nvSpPr>
      <dsp:spPr>
        <a:xfrm>
          <a:off x="5135695" y="1974067"/>
          <a:ext cx="658790" cy="65879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283923" y="1974067"/>
        <a:ext cx="362334" cy="495739"/>
      </dsp:txXfrm>
    </dsp:sp>
    <dsp:sp modelId="{1F04B87E-B8A9-48A0-9D70-D23365801694}">
      <dsp:nvSpPr>
        <dsp:cNvPr id="0" name=""/>
        <dsp:cNvSpPr/>
      </dsp:nvSpPr>
      <dsp:spPr>
        <a:xfrm>
          <a:off x="5576798" y="3171867"/>
          <a:ext cx="658790" cy="65879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25026" y="3171867"/>
        <a:ext cx="362334" cy="495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A68B4-48E7-44E0-ABCE-09CDBB994021}">
      <dsp:nvSpPr>
        <dsp:cNvPr id="0" name=""/>
        <dsp:cNvSpPr/>
      </dsp:nvSpPr>
      <dsp:spPr>
        <a:xfrm>
          <a:off x="457588" y="6260"/>
          <a:ext cx="1250801" cy="12508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62D50-F5FE-4BA0-8349-A3B605BEF250}">
      <dsp:nvSpPr>
        <dsp:cNvPr id="0" name=""/>
        <dsp:cNvSpPr/>
      </dsp:nvSpPr>
      <dsp:spPr>
        <a:xfrm>
          <a:off x="720257" y="268929"/>
          <a:ext cx="725465" cy="725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A33BFB-1A27-40B9-A76B-C7B7B0B8ECD4}">
      <dsp:nvSpPr>
        <dsp:cNvPr id="0" name=""/>
        <dsp:cNvSpPr/>
      </dsp:nvSpPr>
      <dsp:spPr>
        <a:xfrm>
          <a:off x="1976419"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Works evidence faith but are not the foundation of salvation.</a:t>
          </a:r>
        </a:p>
      </dsp:txBody>
      <dsp:txXfrm>
        <a:off x="1976419" y="6260"/>
        <a:ext cx="2948318" cy="1250801"/>
      </dsp:txXfrm>
    </dsp:sp>
    <dsp:sp modelId="{849CD474-DA6B-4082-865A-A216C83D4030}">
      <dsp:nvSpPr>
        <dsp:cNvPr id="0" name=""/>
        <dsp:cNvSpPr/>
      </dsp:nvSpPr>
      <dsp:spPr>
        <a:xfrm>
          <a:off x="5438461" y="6260"/>
          <a:ext cx="1250801" cy="12508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FBE4B-069E-4758-9EFD-E30BC52C19F6}">
      <dsp:nvSpPr>
        <dsp:cNvPr id="0" name=""/>
        <dsp:cNvSpPr/>
      </dsp:nvSpPr>
      <dsp:spPr>
        <a:xfrm>
          <a:off x="5701129" y="268929"/>
          <a:ext cx="725465" cy="725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E4EAC-8A87-4328-87EF-9A323A764D49}">
      <dsp:nvSpPr>
        <dsp:cNvPr id="0" name=""/>
        <dsp:cNvSpPr/>
      </dsp:nvSpPr>
      <dsp:spPr>
        <a:xfrm>
          <a:off x="6957292" y="6260"/>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Key Cause: Confusing works as the basis for assurance.</a:t>
          </a:r>
        </a:p>
      </dsp:txBody>
      <dsp:txXfrm>
        <a:off x="6957292" y="6260"/>
        <a:ext cx="2948318" cy="1250801"/>
      </dsp:txXfrm>
    </dsp:sp>
    <dsp:sp modelId="{6F0D4C1E-A0AE-4878-AC21-D4F658DB67C7}">
      <dsp:nvSpPr>
        <dsp:cNvPr id="0" name=""/>
        <dsp:cNvSpPr/>
      </dsp:nvSpPr>
      <dsp:spPr>
        <a:xfrm>
          <a:off x="457588" y="1772004"/>
          <a:ext cx="1250801" cy="12508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0F566-2D5F-4055-9EF3-0AC75BA89DBA}">
      <dsp:nvSpPr>
        <dsp:cNvPr id="0" name=""/>
        <dsp:cNvSpPr/>
      </dsp:nvSpPr>
      <dsp:spPr>
        <a:xfrm>
          <a:off x="720257" y="2034672"/>
          <a:ext cx="725465" cy="725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0DC56-6BA3-4A6D-AB5D-F2E6AC558841}">
      <dsp:nvSpPr>
        <dsp:cNvPr id="0" name=""/>
        <dsp:cNvSpPr/>
      </dsp:nvSpPr>
      <dsp:spPr>
        <a:xfrm>
          <a:off x="1976419"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Scripture: Ephesians 2:8-10 – 'By grace you have been saved…for we are his workmanship.'</a:t>
          </a:r>
        </a:p>
      </dsp:txBody>
      <dsp:txXfrm>
        <a:off x="1976419" y="1772004"/>
        <a:ext cx="2948318" cy="1250801"/>
      </dsp:txXfrm>
    </dsp:sp>
    <dsp:sp modelId="{0EA2CB9C-7FF4-4C94-AE00-392A3203C672}">
      <dsp:nvSpPr>
        <dsp:cNvPr id="0" name=""/>
        <dsp:cNvSpPr/>
      </dsp:nvSpPr>
      <dsp:spPr>
        <a:xfrm>
          <a:off x="5438461" y="1772004"/>
          <a:ext cx="1250801" cy="125080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63E11-144F-4B0F-A49D-8BB3A0399021}">
      <dsp:nvSpPr>
        <dsp:cNvPr id="0" name=""/>
        <dsp:cNvSpPr/>
      </dsp:nvSpPr>
      <dsp:spPr>
        <a:xfrm>
          <a:off x="5701129" y="2034672"/>
          <a:ext cx="725465" cy="725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A82FAD-08BA-4ED3-91A3-6BA5FFAB4054}">
      <dsp:nvSpPr>
        <dsp:cNvPr id="0" name=""/>
        <dsp:cNvSpPr/>
      </dsp:nvSpPr>
      <dsp:spPr>
        <a:xfrm>
          <a:off x="6957292" y="1772004"/>
          <a:ext cx="2948318" cy="125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Encouragement: Good works flow from salvation.</a:t>
          </a:r>
        </a:p>
      </dsp:txBody>
      <dsp:txXfrm>
        <a:off x="6957292" y="1772004"/>
        <a:ext cx="2948318" cy="12508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14168-8781-4801-9F70-D262A9550B27}">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FDA02-4F30-4F95-A68B-8F60CC7EC9B1}">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387845-7725-49C7-936A-AE296712C804}">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US" sz="2200" kern="1200"/>
            <a:t>Assurance remains even during spiritual dryness.</a:t>
          </a:r>
        </a:p>
      </dsp:txBody>
      <dsp:txXfrm>
        <a:off x="1119280" y="1912"/>
        <a:ext cx="5564094" cy="969073"/>
      </dsp:txXfrm>
    </dsp:sp>
    <dsp:sp modelId="{5B104038-7F9F-4A90-9982-6726489D0CE4}">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1167D-1F9C-4FCE-B7B9-7B9715B682A5}">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698058-4ED9-4BF6-AF33-F3E657E6CBD5}">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US" sz="2200" kern="1200"/>
            <a:t>Key Cause: Losing a sense of assurance in difficult times.</a:t>
          </a:r>
        </a:p>
      </dsp:txBody>
      <dsp:txXfrm>
        <a:off x="1119280" y="1213254"/>
        <a:ext cx="5564094" cy="969073"/>
      </dsp:txXfrm>
    </dsp:sp>
    <dsp:sp modelId="{6F25FFAB-3B01-40AE-978E-52198670F854}">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8F3ED-8687-40E5-BB1B-CA53E22C736F}">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02E8B-6080-498E-81F8-A9A1756AC314}">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US" sz="2200" kern="1200"/>
            <a:t>Scripture: Psalm 42:5 – 'Why are you cast down, O my soul…hope in God.'</a:t>
          </a:r>
        </a:p>
      </dsp:txBody>
      <dsp:txXfrm>
        <a:off x="1119280" y="2424596"/>
        <a:ext cx="5564094" cy="969073"/>
      </dsp:txXfrm>
    </dsp:sp>
    <dsp:sp modelId="{D7903A8C-23D1-4DC3-8E3B-783C6A26E61B}">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25C14-0B68-4598-9E2A-F209AC0605AC}">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5E2118-11DF-46BE-AED2-EBCA37366119}">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US" sz="2200" kern="1200"/>
            <a:t>Encouragement: God remains present and faithful.</a:t>
          </a:r>
        </a:p>
      </dsp:txBody>
      <dsp:txXfrm>
        <a:off x="1119280" y="3635939"/>
        <a:ext cx="5564094" cy="969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D7481-4B89-4485-A72F-FB94C6133106}">
      <dsp:nvSpPr>
        <dsp:cNvPr id="0" name=""/>
        <dsp:cNvSpPr/>
      </dsp:nvSpPr>
      <dsp:spPr>
        <a:xfrm>
          <a:off x="1880098" y="250330"/>
          <a:ext cx="747509" cy="747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94735C-580C-4594-99B3-13CD449831EB}">
      <dsp:nvSpPr>
        <dsp:cNvPr id="0" name=""/>
        <dsp:cNvSpPr/>
      </dsp:nvSpPr>
      <dsp:spPr>
        <a:xfrm>
          <a:off x="1423287" y="1377155"/>
          <a:ext cx="1661132" cy="140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True assurance involves self-examination and reliance on Christ.</a:t>
          </a:r>
        </a:p>
      </dsp:txBody>
      <dsp:txXfrm>
        <a:off x="1423287" y="1377155"/>
        <a:ext cx="1661132" cy="1401580"/>
      </dsp:txXfrm>
    </dsp:sp>
    <dsp:sp modelId="{DD756A07-6CFE-4346-A0BB-F00654B2610D}">
      <dsp:nvSpPr>
        <dsp:cNvPr id="0" name=""/>
        <dsp:cNvSpPr/>
      </dsp:nvSpPr>
      <dsp:spPr>
        <a:xfrm>
          <a:off x="3831929" y="250330"/>
          <a:ext cx="747509" cy="747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8167D1-DC43-46F6-8F7C-68C89C832DC1}">
      <dsp:nvSpPr>
        <dsp:cNvPr id="0" name=""/>
        <dsp:cNvSpPr/>
      </dsp:nvSpPr>
      <dsp:spPr>
        <a:xfrm>
          <a:off x="3375118" y="1377155"/>
          <a:ext cx="1661132" cy="140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Key Cause: Fear of falsely assuming salvation.</a:t>
          </a:r>
        </a:p>
      </dsp:txBody>
      <dsp:txXfrm>
        <a:off x="3375118" y="1377155"/>
        <a:ext cx="1661132" cy="1401580"/>
      </dsp:txXfrm>
    </dsp:sp>
    <dsp:sp modelId="{93E9302B-5C13-470D-9789-9963CD2324D9}">
      <dsp:nvSpPr>
        <dsp:cNvPr id="0" name=""/>
        <dsp:cNvSpPr/>
      </dsp:nvSpPr>
      <dsp:spPr>
        <a:xfrm>
          <a:off x="5783760" y="250330"/>
          <a:ext cx="747509" cy="747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4C0E02-0073-4144-9538-FC1445DC6133}">
      <dsp:nvSpPr>
        <dsp:cNvPr id="0" name=""/>
        <dsp:cNvSpPr/>
      </dsp:nvSpPr>
      <dsp:spPr>
        <a:xfrm>
          <a:off x="5326949" y="1377155"/>
          <a:ext cx="1661132" cy="140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Scripture: 2 Corinthians 13:5 – 'Examine yourselves, to see whether you are in the faith.'</a:t>
          </a:r>
        </a:p>
      </dsp:txBody>
      <dsp:txXfrm>
        <a:off x="5326949" y="1377155"/>
        <a:ext cx="1661132" cy="1401580"/>
      </dsp:txXfrm>
    </dsp:sp>
    <dsp:sp modelId="{3BF4C511-A536-4557-8AC8-AAC89A0C228E}">
      <dsp:nvSpPr>
        <dsp:cNvPr id="0" name=""/>
        <dsp:cNvSpPr/>
      </dsp:nvSpPr>
      <dsp:spPr>
        <a:xfrm>
          <a:off x="7735591" y="250330"/>
          <a:ext cx="747509" cy="747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68A6ED-6C9F-4A6F-90D8-478162C33D18}">
      <dsp:nvSpPr>
        <dsp:cNvPr id="0" name=""/>
        <dsp:cNvSpPr/>
      </dsp:nvSpPr>
      <dsp:spPr>
        <a:xfrm>
          <a:off x="7278780" y="1377155"/>
          <a:ext cx="1661132" cy="140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Encouragement: Rest in Christ’s promises, not in self-analysis.</a:t>
          </a:r>
        </a:p>
      </dsp:txBody>
      <dsp:txXfrm>
        <a:off x="7278780" y="1377155"/>
        <a:ext cx="1661132" cy="1401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DF42-BCA9-444F-9927-C0ADA05B1025}">
      <dsp:nvSpPr>
        <dsp:cNvPr id="0" name=""/>
        <dsp:cNvSpPr/>
      </dsp:nvSpPr>
      <dsp:spPr>
        <a:xfrm>
          <a:off x="0" y="357891"/>
          <a:ext cx="7195439"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01D556-FFAF-421C-B43D-E48973A38E9D}">
      <dsp:nvSpPr>
        <dsp:cNvPr id="0" name=""/>
        <dsp:cNvSpPr/>
      </dsp:nvSpPr>
      <dsp:spPr>
        <a:xfrm>
          <a:off x="359771" y="62691"/>
          <a:ext cx="6098616" cy="59040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379" tIns="0" rIns="190379" bIns="0" numCol="1" spcCol="1270" anchor="ctr" anchorCtr="0">
          <a:noAutofit/>
        </a:bodyPr>
        <a:lstStyle/>
        <a:p>
          <a:pPr marL="0" lvl="0" indent="0" algn="l" defTabSz="889000">
            <a:lnSpc>
              <a:spcPct val="90000"/>
            </a:lnSpc>
            <a:spcBef>
              <a:spcPct val="0"/>
            </a:spcBef>
            <a:spcAft>
              <a:spcPct val="35000"/>
            </a:spcAft>
            <a:buNone/>
          </a:pPr>
          <a:r>
            <a:rPr lang="en-US" sz="2000" kern="1200" dirty="0"/>
            <a:t>Assurance is grounded in God’s covenant promises.</a:t>
          </a:r>
        </a:p>
      </dsp:txBody>
      <dsp:txXfrm>
        <a:off x="388592" y="91512"/>
        <a:ext cx="6040974" cy="532758"/>
      </dsp:txXfrm>
    </dsp:sp>
    <dsp:sp modelId="{F3F1F656-466D-4A4C-822C-2BE60448F0D7}">
      <dsp:nvSpPr>
        <dsp:cNvPr id="0" name=""/>
        <dsp:cNvSpPr/>
      </dsp:nvSpPr>
      <dsp:spPr>
        <a:xfrm>
          <a:off x="0" y="1265091"/>
          <a:ext cx="7195439" cy="504000"/>
        </a:xfrm>
        <a:prstGeom prst="rect">
          <a:avLst/>
        </a:prstGeom>
        <a:solidFill>
          <a:schemeClr val="lt1">
            <a:alpha val="90000"/>
            <a:hueOff val="0"/>
            <a:satOff val="0"/>
            <a:lumOff val="0"/>
            <a:alphaOff val="0"/>
          </a:schemeClr>
        </a:solidFill>
        <a:ln w="9525" cap="flat" cmpd="sng" algn="ctr">
          <a:solidFill>
            <a:schemeClr val="accent2">
              <a:hueOff val="-1458064"/>
              <a:satOff val="-2807"/>
              <a:lumOff val="196"/>
              <a:alphaOff val="0"/>
            </a:schemeClr>
          </a:solidFill>
          <a:prstDash val="solid"/>
        </a:ln>
        <a:effectLst/>
      </dsp:spPr>
      <dsp:style>
        <a:lnRef idx="1">
          <a:scrgbClr r="0" g="0" b="0"/>
        </a:lnRef>
        <a:fillRef idx="1">
          <a:scrgbClr r="0" g="0" b="0"/>
        </a:fillRef>
        <a:effectRef idx="0">
          <a:scrgbClr r="0" g="0" b="0"/>
        </a:effectRef>
        <a:fontRef idx="minor"/>
      </dsp:style>
    </dsp:sp>
    <dsp:sp modelId="{BE36981D-8790-48A8-9D70-9157DA5196E4}">
      <dsp:nvSpPr>
        <dsp:cNvPr id="0" name=""/>
        <dsp:cNvSpPr/>
      </dsp:nvSpPr>
      <dsp:spPr>
        <a:xfrm>
          <a:off x="359771" y="969891"/>
          <a:ext cx="6098616" cy="59040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379" tIns="0" rIns="190379" bIns="0" numCol="1" spcCol="1270" anchor="ctr" anchorCtr="0">
          <a:noAutofit/>
        </a:bodyPr>
        <a:lstStyle/>
        <a:p>
          <a:pPr marL="0" lvl="0" indent="0" algn="l" defTabSz="889000">
            <a:lnSpc>
              <a:spcPct val="90000"/>
            </a:lnSpc>
            <a:spcBef>
              <a:spcPct val="0"/>
            </a:spcBef>
            <a:spcAft>
              <a:spcPct val="35000"/>
            </a:spcAft>
            <a:buNone/>
          </a:pPr>
          <a:r>
            <a:rPr lang="en-US" sz="2000" kern="1200" dirty="0"/>
            <a:t>Key Cause: Doubting whether God’s promises apply personally.</a:t>
          </a:r>
        </a:p>
      </dsp:txBody>
      <dsp:txXfrm>
        <a:off x="388592" y="998712"/>
        <a:ext cx="6040974" cy="532758"/>
      </dsp:txXfrm>
    </dsp:sp>
    <dsp:sp modelId="{9FDA1752-8D37-4A5B-8C82-2F92AE225E68}">
      <dsp:nvSpPr>
        <dsp:cNvPr id="0" name=""/>
        <dsp:cNvSpPr/>
      </dsp:nvSpPr>
      <dsp:spPr>
        <a:xfrm>
          <a:off x="0" y="2172291"/>
          <a:ext cx="7195439" cy="2394000"/>
        </a:xfrm>
        <a:prstGeom prst="rect">
          <a:avLst/>
        </a:prstGeom>
        <a:solidFill>
          <a:schemeClr val="lt1">
            <a:alpha val="90000"/>
            <a:hueOff val="0"/>
            <a:satOff val="0"/>
            <a:lumOff val="0"/>
            <a:alphaOff val="0"/>
          </a:schemeClr>
        </a:solidFill>
        <a:ln w="9525" cap="flat" cmpd="sng" algn="ctr">
          <a:solidFill>
            <a:schemeClr val="accent2">
              <a:hueOff val="-2916128"/>
              <a:satOff val="-5613"/>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8446" tIns="416560" rIns="55844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1 John 5:13 – 'That you may know that you have eternal life.'</a:t>
          </a:r>
        </a:p>
        <a:p>
          <a:pPr marL="228600" lvl="1" indent="-228600" algn="l" defTabSz="889000">
            <a:lnSpc>
              <a:spcPct val="90000"/>
            </a:lnSpc>
            <a:spcBef>
              <a:spcPct val="0"/>
            </a:spcBef>
            <a:spcAft>
              <a:spcPct val="15000"/>
            </a:spcAft>
            <a:buChar char="•"/>
          </a:pPr>
          <a:r>
            <a:rPr lang="en-US" sz="2000" kern="1200" dirty="0"/>
            <a:t>John 3:16-17 For God so loved the world that He gave His only begotten Son, that whoever believes in Him should not perish but have everlasting life. </a:t>
          </a:r>
          <a:r>
            <a:rPr lang="en-US" sz="2000" kern="1200" baseline="30000" dirty="0"/>
            <a:t>17</a:t>
          </a:r>
          <a:r>
            <a:rPr lang="en-US" sz="2000" kern="1200" dirty="0"/>
            <a:t> For God did not send His Son into the world to condemn the world, but that the world through Him might be saved.</a:t>
          </a:r>
        </a:p>
      </dsp:txBody>
      <dsp:txXfrm>
        <a:off x="0" y="2172291"/>
        <a:ext cx="7195439" cy="2394000"/>
      </dsp:txXfrm>
    </dsp:sp>
    <dsp:sp modelId="{CBDCB34B-28D8-4336-A30D-5F688FB60193}">
      <dsp:nvSpPr>
        <dsp:cNvPr id="0" name=""/>
        <dsp:cNvSpPr/>
      </dsp:nvSpPr>
      <dsp:spPr>
        <a:xfrm>
          <a:off x="359771" y="1877091"/>
          <a:ext cx="6098616" cy="59040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379" tIns="0" rIns="190379" bIns="0" numCol="1" spcCol="1270" anchor="ctr" anchorCtr="0">
          <a:noAutofit/>
        </a:bodyPr>
        <a:lstStyle/>
        <a:p>
          <a:pPr marL="0" lvl="0" indent="0" algn="l" defTabSz="889000">
            <a:lnSpc>
              <a:spcPct val="90000"/>
            </a:lnSpc>
            <a:spcBef>
              <a:spcPct val="0"/>
            </a:spcBef>
            <a:spcAft>
              <a:spcPct val="35000"/>
            </a:spcAft>
            <a:buNone/>
          </a:pPr>
          <a:r>
            <a:rPr lang="en-US" sz="2000" kern="1200" dirty="0"/>
            <a:t>Scripture: </a:t>
          </a:r>
        </a:p>
      </dsp:txBody>
      <dsp:txXfrm>
        <a:off x="388592" y="1905912"/>
        <a:ext cx="6040974" cy="532758"/>
      </dsp:txXfrm>
    </dsp:sp>
    <dsp:sp modelId="{F5EF78AB-5D5B-4644-8A2D-358749855A86}">
      <dsp:nvSpPr>
        <dsp:cNvPr id="0" name=""/>
        <dsp:cNvSpPr/>
      </dsp:nvSpPr>
      <dsp:spPr>
        <a:xfrm>
          <a:off x="0" y="4969492"/>
          <a:ext cx="7195439" cy="504000"/>
        </a:xfrm>
        <a:prstGeom prst="rect">
          <a:avLst/>
        </a:prstGeom>
        <a:solidFill>
          <a:schemeClr val="lt1">
            <a:alpha val="90000"/>
            <a:hueOff val="0"/>
            <a:satOff val="0"/>
            <a:lumOff val="0"/>
            <a:alphaOff val="0"/>
          </a:schemeClr>
        </a:solidFill>
        <a:ln w="9525" cap="flat" cmpd="sng" algn="ctr">
          <a:solidFill>
            <a:schemeClr val="accent2">
              <a:hueOff val="-4374192"/>
              <a:satOff val="-8420"/>
              <a:lumOff val="588"/>
              <a:alphaOff val="0"/>
            </a:schemeClr>
          </a:solidFill>
          <a:prstDash val="solid"/>
        </a:ln>
        <a:effectLst/>
      </dsp:spPr>
      <dsp:style>
        <a:lnRef idx="1">
          <a:scrgbClr r="0" g="0" b="0"/>
        </a:lnRef>
        <a:fillRef idx="1">
          <a:scrgbClr r="0" g="0" b="0"/>
        </a:fillRef>
        <a:effectRef idx="0">
          <a:scrgbClr r="0" g="0" b="0"/>
        </a:effectRef>
        <a:fontRef idx="minor"/>
      </dsp:style>
    </dsp:sp>
    <dsp:sp modelId="{FB36AE63-A404-40C2-9461-3AEC5511C29F}">
      <dsp:nvSpPr>
        <dsp:cNvPr id="0" name=""/>
        <dsp:cNvSpPr/>
      </dsp:nvSpPr>
      <dsp:spPr>
        <a:xfrm>
          <a:off x="359771" y="4674292"/>
          <a:ext cx="6098616" cy="59040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379" tIns="0" rIns="190379" bIns="0" numCol="1" spcCol="1270" anchor="ctr" anchorCtr="0">
          <a:noAutofit/>
        </a:bodyPr>
        <a:lstStyle/>
        <a:p>
          <a:pPr marL="0" lvl="0" indent="0" algn="l" defTabSz="889000">
            <a:lnSpc>
              <a:spcPct val="90000"/>
            </a:lnSpc>
            <a:spcBef>
              <a:spcPct val="0"/>
            </a:spcBef>
            <a:spcAft>
              <a:spcPct val="35000"/>
            </a:spcAft>
            <a:buNone/>
          </a:pPr>
          <a:r>
            <a:rPr lang="en-US" sz="2000" kern="1200"/>
            <a:t>Encouragement: God’s promises offer security in salvation.</a:t>
          </a:r>
        </a:p>
      </dsp:txBody>
      <dsp:txXfrm>
        <a:off x="388592" y="4703113"/>
        <a:ext cx="6040974" cy="5327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7657E-5BEF-4153-82C5-F360B77A1A49}"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7AC28-A915-44A1-8BB4-E3506E8D3F72}" type="slidenum">
              <a:rPr lang="en-US" smtClean="0"/>
              <a:t>‹#›</a:t>
            </a:fld>
            <a:endParaRPr lang="en-US"/>
          </a:p>
        </p:txBody>
      </p:sp>
    </p:spTree>
    <p:extLst>
      <p:ext uri="{BB962C8B-B14F-4D97-AF65-F5344CB8AC3E}">
        <p14:creationId xmlns:p14="http://schemas.microsoft.com/office/powerpoint/2010/main" val="7971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question is </a:t>
            </a:r>
          </a:p>
          <a:p>
            <a:r>
              <a:rPr lang="en-US" dirty="0"/>
              <a:t>“What are you expecting yourself to do?”  </a:t>
            </a:r>
          </a:p>
          <a:p>
            <a:r>
              <a:rPr lang="en-US" dirty="0"/>
              <a:t>“Can you save yourself?”</a:t>
            </a:r>
          </a:p>
          <a:p>
            <a:r>
              <a:rPr lang="en-US" dirty="0"/>
              <a:t>“Does anything you do help you be saved?”</a:t>
            </a:r>
          </a:p>
          <a:p>
            <a:r>
              <a:rPr lang="en-US" dirty="0"/>
              <a:t>If you are doubting that you are good enough,  you can stop doubting and be certain that you aren’t.</a:t>
            </a:r>
          </a:p>
        </p:txBody>
      </p:sp>
      <p:sp>
        <p:nvSpPr>
          <p:cNvPr id="4" name="Slide Number Placeholder 3"/>
          <p:cNvSpPr>
            <a:spLocks noGrp="1"/>
          </p:cNvSpPr>
          <p:nvPr>
            <p:ph type="sldNum" sz="quarter" idx="5"/>
          </p:nvPr>
        </p:nvSpPr>
        <p:spPr/>
        <p:txBody>
          <a:bodyPr/>
          <a:lstStyle/>
          <a:p>
            <a:fld id="{F987AC28-A915-44A1-8BB4-E3506E8D3F72}" type="slidenum">
              <a:rPr lang="en-US" smtClean="0"/>
              <a:t>2</a:t>
            </a:fld>
            <a:endParaRPr lang="en-US"/>
          </a:p>
        </p:txBody>
      </p:sp>
    </p:spTree>
    <p:extLst>
      <p:ext uri="{BB962C8B-B14F-4D97-AF65-F5344CB8AC3E}">
        <p14:creationId xmlns:p14="http://schemas.microsoft.com/office/powerpoint/2010/main" val="417980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are feeling ever a good measurement of your safety?</a:t>
            </a:r>
          </a:p>
          <a:p>
            <a:r>
              <a:rPr lang="en-US" dirty="0"/>
              <a:t>What is different about our faith that makes feelings not a good measurement?</a:t>
            </a:r>
          </a:p>
          <a:p>
            <a:r>
              <a:rPr lang="en-US" dirty="0"/>
              <a:t>Why do we assume our feelings are a good measurement of our faith?</a:t>
            </a:r>
          </a:p>
          <a:p>
            <a:r>
              <a:rPr lang="en-US" dirty="0"/>
              <a:t>	Our feelings are a good indicator of </a:t>
            </a:r>
          </a:p>
          <a:p>
            <a:r>
              <a:rPr lang="en-US" dirty="0"/>
              <a:t>		whether we have done something wrong.  </a:t>
            </a:r>
          </a:p>
          <a:p>
            <a:r>
              <a:rPr lang="en-US" dirty="0"/>
              <a:t>		our safety is in unreliable or untrustworthy hands.</a:t>
            </a:r>
          </a:p>
          <a:p>
            <a:endParaRPr lang="en-US" dirty="0"/>
          </a:p>
        </p:txBody>
      </p:sp>
      <p:sp>
        <p:nvSpPr>
          <p:cNvPr id="4" name="Slide Number Placeholder 3"/>
          <p:cNvSpPr>
            <a:spLocks noGrp="1"/>
          </p:cNvSpPr>
          <p:nvPr>
            <p:ph type="sldNum" sz="quarter" idx="5"/>
          </p:nvPr>
        </p:nvSpPr>
        <p:spPr/>
        <p:txBody>
          <a:bodyPr/>
          <a:lstStyle/>
          <a:p>
            <a:fld id="{F987AC28-A915-44A1-8BB4-E3506E8D3F72}" type="slidenum">
              <a:rPr lang="en-US" smtClean="0"/>
              <a:t>3</a:t>
            </a:fld>
            <a:endParaRPr lang="en-US"/>
          </a:p>
        </p:txBody>
      </p:sp>
    </p:spTree>
    <p:extLst>
      <p:ext uri="{BB962C8B-B14F-4D97-AF65-F5344CB8AC3E}">
        <p14:creationId xmlns:p14="http://schemas.microsoft.com/office/powerpoint/2010/main" val="254117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think we need to be perfect now?</a:t>
            </a:r>
          </a:p>
          <a:p>
            <a:r>
              <a:rPr lang="en-US" dirty="0"/>
              <a:t>	Because we think our salvation depends on it.</a:t>
            </a:r>
          </a:p>
        </p:txBody>
      </p:sp>
      <p:sp>
        <p:nvSpPr>
          <p:cNvPr id="4" name="Slide Number Placeholder 3"/>
          <p:cNvSpPr>
            <a:spLocks noGrp="1"/>
          </p:cNvSpPr>
          <p:nvPr>
            <p:ph type="sldNum" sz="quarter" idx="5"/>
          </p:nvPr>
        </p:nvSpPr>
        <p:spPr/>
        <p:txBody>
          <a:bodyPr/>
          <a:lstStyle/>
          <a:p>
            <a:fld id="{F987AC28-A915-44A1-8BB4-E3506E8D3F72}" type="slidenum">
              <a:rPr lang="en-US" smtClean="0"/>
              <a:t>4</a:t>
            </a:fld>
            <a:endParaRPr lang="en-US"/>
          </a:p>
        </p:txBody>
      </p:sp>
    </p:spTree>
    <p:extLst>
      <p:ext uri="{BB962C8B-B14F-4D97-AF65-F5344CB8AC3E}">
        <p14:creationId xmlns:p14="http://schemas.microsoft.com/office/powerpoint/2010/main" val="190946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compare ourselves to others in the faith?</a:t>
            </a:r>
          </a:p>
          <a:p>
            <a:r>
              <a:rPr lang="en-US" dirty="0"/>
              <a:t>Yes, but to learn from them and grow, not to support doubt.</a:t>
            </a:r>
          </a:p>
        </p:txBody>
      </p:sp>
      <p:sp>
        <p:nvSpPr>
          <p:cNvPr id="4" name="Slide Number Placeholder 3"/>
          <p:cNvSpPr>
            <a:spLocks noGrp="1"/>
          </p:cNvSpPr>
          <p:nvPr>
            <p:ph type="sldNum" sz="quarter" idx="5"/>
          </p:nvPr>
        </p:nvSpPr>
        <p:spPr/>
        <p:txBody>
          <a:bodyPr/>
          <a:lstStyle/>
          <a:p>
            <a:fld id="{F987AC28-A915-44A1-8BB4-E3506E8D3F72}" type="slidenum">
              <a:rPr lang="en-US" smtClean="0"/>
              <a:t>5</a:t>
            </a:fld>
            <a:endParaRPr lang="en-US"/>
          </a:p>
        </p:txBody>
      </p:sp>
    </p:spTree>
    <p:extLst>
      <p:ext uri="{BB962C8B-B14F-4D97-AF65-F5344CB8AC3E}">
        <p14:creationId xmlns:p14="http://schemas.microsoft.com/office/powerpoint/2010/main" val="182889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God’s election dependent on our performance?  NO!</a:t>
            </a:r>
          </a:p>
          <a:p>
            <a:r>
              <a:rPr lang="en-US" dirty="0"/>
              <a:t>If you plant a fruit tree, do you wait for the fruit before you plant the tree?</a:t>
            </a:r>
          </a:p>
          <a:p>
            <a:r>
              <a:rPr lang="en-US" dirty="0"/>
              <a:t>Who determines what type of fruit will be in his orchard?</a:t>
            </a:r>
          </a:p>
          <a:p>
            <a:r>
              <a:rPr lang="en-US" dirty="0"/>
              <a:t>	The guy who plants the tree.</a:t>
            </a:r>
          </a:p>
          <a:p>
            <a:r>
              <a:rPr lang="en-US" dirty="0"/>
              <a:t>What would you say to the thorn bush in the woods that is complaining that it’s apples aren’t sweet enough for the owner.</a:t>
            </a:r>
          </a:p>
          <a:p>
            <a:r>
              <a:rPr lang="en-US" dirty="0"/>
              <a:t>Is there a way for the thornbush to become an apple tree by producing apples?</a:t>
            </a:r>
          </a:p>
          <a:p>
            <a:r>
              <a:rPr lang="en-US" dirty="0"/>
              <a:t>Do all apple trees produce the same amount or same quality of fruit?</a:t>
            </a:r>
          </a:p>
          <a:p>
            <a:endParaRPr lang="en-US" dirty="0"/>
          </a:p>
          <a:p>
            <a:endParaRPr lang="en-US" dirty="0"/>
          </a:p>
        </p:txBody>
      </p:sp>
      <p:sp>
        <p:nvSpPr>
          <p:cNvPr id="4" name="Slide Number Placeholder 3"/>
          <p:cNvSpPr>
            <a:spLocks noGrp="1"/>
          </p:cNvSpPr>
          <p:nvPr>
            <p:ph type="sldNum" sz="quarter" idx="5"/>
          </p:nvPr>
        </p:nvSpPr>
        <p:spPr/>
        <p:txBody>
          <a:bodyPr/>
          <a:lstStyle/>
          <a:p>
            <a:fld id="{F987AC28-A915-44A1-8BB4-E3506E8D3F72}" type="slidenum">
              <a:rPr lang="en-US" smtClean="0"/>
              <a:t>6</a:t>
            </a:fld>
            <a:endParaRPr lang="en-US"/>
          </a:p>
        </p:txBody>
      </p:sp>
    </p:spTree>
    <p:extLst>
      <p:ext uri="{BB962C8B-B14F-4D97-AF65-F5344CB8AC3E}">
        <p14:creationId xmlns:p14="http://schemas.microsoft.com/office/powerpoint/2010/main" val="41426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doubt our salvation during dark times?</a:t>
            </a:r>
          </a:p>
          <a:p>
            <a:r>
              <a:rPr lang="en-US" dirty="0"/>
              <a:t>	Because we think that salvation is the same thing as happiness.</a:t>
            </a:r>
          </a:p>
          <a:p>
            <a:r>
              <a:rPr lang="en-US" dirty="0"/>
              <a:t>But sometimes God leads us into dark places.</a:t>
            </a:r>
          </a:p>
          <a:p>
            <a:r>
              <a:rPr lang="en-US" dirty="0"/>
              <a:t>What can we learn in dark places?</a:t>
            </a:r>
          </a:p>
          <a:p>
            <a:r>
              <a:rPr lang="en-US" dirty="0"/>
              <a:t>	Trust.</a:t>
            </a:r>
          </a:p>
          <a:p>
            <a:r>
              <a:rPr lang="en-US" dirty="0"/>
              <a:t>What do we call it when someone closes their eyes and falls backward for someone else to catch them?  A trust fall?</a:t>
            </a:r>
          </a:p>
        </p:txBody>
      </p:sp>
      <p:sp>
        <p:nvSpPr>
          <p:cNvPr id="4" name="Slide Number Placeholder 3"/>
          <p:cNvSpPr>
            <a:spLocks noGrp="1"/>
          </p:cNvSpPr>
          <p:nvPr>
            <p:ph type="sldNum" sz="quarter" idx="5"/>
          </p:nvPr>
        </p:nvSpPr>
        <p:spPr/>
        <p:txBody>
          <a:bodyPr/>
          <a:lstStyle/>
          <a:p>
            <a:fld id="{F987AC28-A915-44A1-8BB4-E3506E8D3F72}" type="slidenum">
              <a:rPr lang="en-US" smtClean="0"/>
              <a:t>7</a:t>
            </a:fld>
            <a:endParaRPr lang="en-US"/>
          </a:p>
        </p:txBody>
      </p:sp>
    </p:spTree>
    <p:extLst>
      <p:ext uri="{BB962C8B-B14F-4D97-AF65-F5344CB8AC3E}">
        <p14:creationId xmlns:p14="http://schemas.microsoft.com/office/powerpoint/2010/main" val="52572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evidence of salvation is Faith.</a:t>
            </a:r>
          </a:p>
          <a:p>
            <a:r>
              <a:rPr lang="en-US" dirty="0"/>
              <a:t>But how can we know that our Faith is not a delusion?</a:t>
            </a:r>
          </a:p>
          <a:p>
            <a:r>
              <a:rPr lang="en-US" dirty="0"/>
              <a:t>Our only hope that our Faith is real is that God is good.  </a:t>
            </a:r>
          </a:p>
          <a:p>
            <a:r>
              <a:rPr lang="en-US" dirty="0"/>
              <a:t>So our real fear isn’t self-deception.  It is fear that God is deceiving us?</a:t>
            </a:r>
          </a:p>
          <a:p>
            <a:r>
              <a:rPr lang="en-US" dirty="0"/>
              <a:t>Study</a:t>
            </a:r>
          </a:p>
        </p:txBody>
      </p:sp>
      <p:sp>
        <p:nvSpPr>
          <p:cNvPr id="4" name="Slide Number Placeholder 3"/>
          <p:cNvSpPr>
            <a:spLocks noGrp="1"/>
          </p:cNvSpPr>
          <p:nvPr>
            <p:ph type="sldNum" sz="quarter" idx="5"/>
          </p:nvPr>
        </p:nvSpPr>
        <p:spPr/>
        <p:txBody>
          <a:bodyPr/>
          <a:lstStyle/>
          <a:p>
            <a:fld id="{F987AC28-A915-44A1-8BB4-E3506E8D3F72}" type="slidenum">
              <a:rPr lang="en-US" smtClean="0"/>
              <a:t>8</a:t>
            </a:fld>
            <a:endParaRPr lang="en-US"/>
          </a:p>
        </p:txBody>
      </p:sp>
    </p:spTree>
    <p:extLst>
      <p:ext uri="{BB962C8B-B14F-4D97-AF65-F5344CB8AC3E}">
        <p14:creationId xmlns:p14="http://schemas.microsoft.com/office/powerpoint/2010/main" val="2094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preaching of the Gospel causes some to believe and some to reject.</a:t>
            </a:r>
          </a:p>
          <a:p>
            <a:r>
              <a:rPr lang="en-US" dirty="0"/>
              <a:t>Is it God’s promise that you are believing, or God?</a:t>
            </a:r>
          </a:p>
        </p:txBody>
      </p:sp>
      <p:sp>
        <p:nvSpPr>
          <p:cNvPr id="4" name="Slide Number Placeholder 3"/>
          <p:cNvSpPr>
            <a:spLocks noGrp="1"/>
          </p:cNvSpPr>
          <p:nvPr>
            <p:ph type="sldNum" sz="quarter" idx="5"/>
          </p:nvPr>
        </p:nvSpPr>
        <p:spPr/>
        <p:txBody>
          <a:bodyPr/>
          <a:lstStyle/>
          <a:p>
            <a:fld id="{F987AC28-A915-44A1-8BB4-E3506E8D3F72}" type="slidenum">
              <a:rPr lang="en-US" smtClean="0"/>
              <a:t>9</a:t>
            </a:fld>
            <a:endParaRPr lang="en-US"/>
          </a:p>
        </p:txBody>
      </p:sp>
    </p:spTree>
    <p:extLst>
      <p:ext uri="{BB962C8B-B14F-4D97-AF65-F5344CB8AC3E}">
        <p14:creationId xmlns:p14="http://schemas.microsoft.com/office/powerpoint/2010/main" val="403672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Assurance of Salvation is a Catch 22</a:t>
            </a:r>
          </a:p>
          <a:p>
            <a:r>
              <a:rPr lang="en-US" dirty="0"/>
              <a:t>God doesn’t Guarantee.  He Promises. </a:t>
            </a:r>
          </a:p>
          <a:p>
            <a:r>
              <a:rPr lang="en-US" dirty="0"/>
              <a:t>We must trust Him.  But what we can’t do is control Him.  </a:t>
            </a:r>
          </a:p>
          <a:p>
            <a:r>
              <a:rPr lang="en-US" dirty="0"/>
              <a:t>Our Salvation is in His Hands and at His Word</a:t>
            </a:r>
          </a:p>
          <a:p>
            <a:endParaRPr lang="en-US" dirty="0"/>
          </a:p>
          <a:p>
            <a:r>
              <a:rPr lang="en-US" dirty="0"/>
              <a:t>At issue, then is whether </a:t>
            </a:r>
            <a:r>
              <a:rPr lang="en-US"/>
              <a:t>you trust God.</a:t>
            </a:r>
          </a:p>
        </p:txBody>
      </p:sp>
      <p:sp>
        <p:nvSpPr>
          <p:cNvPr id="4" name="Slide Number Placeholder 3"/>
          <p:cNvSpPr>
            <a:spLocks noGrp="1"/>
          </p:cNvSpPr>
          <p:nvPr>
            <p:ph type="sldNum" sz="quarter" idx="5"/>
          </p:nvPr>
        </p:nvSpPr>
        <p:spPr/>
        <p:txBody>
          <a:bodyPr/>
          <a:lstStyle/>
          <a:p>
            <a:fld id="{F987AC28-A915-44A1-8BB4-E3506E8D3F72}" type="slidenum">
              <a:rPr lang="en-US" smtClean="0"/>
              <a:t>10</a:t>
            </a:fld>
            <a:endParaRPr lang="en-US"/>
          </a:p>
        </p:txBody>
      </p:sp>
    </p:spTree>
    <p:extLst>
      <p:ext uri="{BB962C8B-B14F-4D97-AF65-F5344CB8AC3E}">
        <p14:creationId xmlns:p14="http://schemas.microsoft.com/office/powerpoint/2010/main" val="3846112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365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276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2760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603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109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4481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634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308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536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465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4416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756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5202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0367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8433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BCAD085-E8A6-8845-BD4E-CB4CCA059FC4}"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6693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3544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845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BCAD085-E8A6-8845-BD4E-CB4CCA059FC4}" type="datetimeFigureOut">
              <a:rPr lang="en-US" smtClean="0"/>
              <a:t>11/16/2024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799252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y room full of question marks with an opening going out">
            <a:extLst>
              <a:ext uri="{FF2B5EF4-FFF2-40B4-BE49-F238E27FC236}">
                <a16:creationId xmlns:a16="http://schemas.microsoft.com/office/drawing/2014/main" id="{5FC11EBF-2EE3-85DF-8CEC-7B5E286F6F7E}"/>
              </a:ext>
            </a:extLst>
          </p:cNvPr>
          <p:cNvPicPr>
            <a:picLocks noChangeAspect="1"/>
          </p:cNvPicPr>
          <p:nvPr/>
        </p:nvPicPr>
        <p:blipFill>
          <a:blip r:embed="rId2">
            <a:alphaModFix amt="35000"/>
          </a:blip>
          <a:srcRect b="1573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ormAutofit/>
          </a:bodyPr>
          <a:lstStyle/>
          <a:p>
            <a:r>
              <a:rPr lang="en-US"/>
              <a:t>Challenges in Seeking Assurance of Salvation</a:t>
            </a:r>
          </a:p>
        </p:txBody>
      </p:sp>
      <p:sp>
        <p:nvSpPr>
          <p:cNvPr id="3" name="Subtitle 2"/>
          <p:cNvSpPr>
            <a:spLocks noGrp="1"/>
          </p:cNvSpPr>
          <p:nvPr>
            <p:ph type="subTitle" idx="1"/>
          </p:nvPr>
        </p:nvSpPr>
        <p:spPr>
          <a:xfrm>
            <a:off x="1751012" y="3886200"/>
            <a:ext cx="8689976" cy="1371599"/>
          </a:xfrm>
        </p:spPr>
        <p:txBody>
          <a:bodyPr>
            <a:normAutofit/>
          </a:bodyPr>
          <a:lstStyle/>
          <a:p>
            <a:pPr>
              <a:lnSpc>
                <a:spcPct val="110000"/>
              </a:lnSpc>
            </a:pPr>
            <a:r>
              <a:rPr lang="en-US" sz="1900">
                <a:solidFill>
                  <a:schemeClr val="tx1">
                    <a:lumMod val="65000"/>
                    <a:lumOff val="35000"/>
                  </a:schemeClr>
                </a:solidFill>
              </a:rPr>
              <a:t>Finding Assurance Through God’s Promises, Christ’s Work, and the Spirit’s Witness</a:t>
            </a:r>
          </a:p>
          <a:p>
            <a:pPr>
              <a:lnSpc>
                <a:spcPct val="110000"/>
              </a:lnSpc>
            </a:pPr>
            <a:r>
              <a:rPr lang="en-US" sz="1900">
                <a:solidFill>
                  <a:schemeClr val="tx1">
                    <a:lumMod val="65000"/>
                    <a:lumOff val="35000"/>
                  </a:schemeClr>
                </a:solidFill>
              </a:rPr>
              <a:t>Hebrews 6:19 – 'We have this as a sure and steadfast anchor of the soul.'</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588878"/>
            <a:ext cx="2844002" cy="3680244"/>
          </a:xfrm>
        </p:spPr>
        <p:txBody>
          <a:bodyPr>
            <a:normAutofit/>
          </a:bodyPr>
          <a:lstStyle/>
          <a:p>
            <a:pPr algn="l"/>
            <a:r>
              <a:rPr lang="en-US" sz="3400">
                <a:solidFill>
                  <a:srgbClr val="FFFFFF"/>
                </a:solidFill>
              </a:rPr>
              <a:t>Conclusion: Finding Assurance in God’s Faithfulness</a:t>
            </a:r>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p:cNvSpPr>
            <a:spLocks noGrp="1"/>
          </p:cNvSpPr>
          <p:nvPr>
            <p:ph idx="1"/>
          </p:nvPr>
        </p:nvSpPr>
        <p:spPr>
          <a:xfrm>
            <a:off x="4634794" y="280417"/>
            <a:ext cx="6642806" cy="6303264"/>
          </a:xfrm>
        </p:spPr>
        <p:txBody>
          <a:bodyPr anchor="ctr">
            <a:normAutofit lnSpcReduction="10000"/>
          </a:bodyPr>
          <a:lstStyle/>
          <a:p>
            <a:pPr>
              <a:lnSpc>
                <a:spcPct val="110000"/>
              </a:lnSpc>
            </a:pPr>
            <a:r>
              <a:rPr lang="en-US" sz="1800" dirty="0"/>
              <a:t>Assurance of salvation is a gift rooted in God’s promises, Christ’s work, and the Spirit’s witness.</a:t>
            </a:r>
          </a:p>
          <a:p>
            <a:pPr>
              <a:lnSpc>
                <a:spcPct val="110000"/>
              </a:lnSpc>
            </a:pPr>
            <a:endParaRPr lang="en-US" sz="1800" dirty="0"/>
          </a:p>
          <a:p>
            <a:pPr>
              <a:lnSpc>
                <a:spcPct val="110000"/>
              </a:lnSpc>
            </a:pPr>
            <a:r>
              <a:rPr lang="en-US" sz="1800" b="1" dirty="0"/>
              <a:t>Scripture: Hebrews 6:13,17-20 </a:t>
            </a:r>
            <a:r>
              <a:rPr lang="en-US" sz="1800" dirty="0"/>
              <a:t>For when God made a promise to Abraham, because He could swear by no one greater, He swore by Himself, </a:t>
            </a:r>
            <a:r>
              <a:rPr lang="en-US" sz="1800" baseline="30000" dirty="0"/>
              <a:t>14</a:t>
            </a:r>
            <a:r>
              <a:rPr lang="en-US" sz="1800" dirty="0"/>
              <a:t> saying, “Surely blessing I will bless you, and multiplying I will multiply you.” … Thus God, determining to show more abundantly to the heirs of promise the immutability of His counsel, confirmed it by an oath, </a:t>
            </a:r>
            <a:r>
              <a:rPr lang="en-US" sz="1800" baseline="30000" dirty="0"/>
              <a:t>18</a:t>
            </a:r>
            <a:r>
              <a:rPr lang="en-US" sz="1800" dirty="0"/>
              <a:t> that by two immutable things, in which it is impossible for God to lie, we might have strong consolation, who have fled for refuge to lay hold of the hope set before us.</a:t>
            </a:r>
            <a:br>
              <a:rPr lang="en-US" sz="1800" dirty="0"/>
            </a:br>
            <a:r>
              <a:rPr lang="en-US" sz="1800" baseline="30000" dirty="0"/>
              <a:t>19</a:t>
            </a:r>
            <a:r>
              <a:rPr lang="en-US" sz="1800" dirty="0"/>
              <a:t> This hope we have as an anchor of the soul, both sure and steadfast, and which enters the Presence behind the veil, </a:t>
            </a:r>
            <a:r>
              <a:rPr lang="en-US" sz="1800" baseline="30000" dirty="0"/>
              <a:t>20</a:t>
            </a:r>
            <a:r>
              <a:rPr lang="en-US" sz="1800" dirty="0"/>
              <a:t> where the forerunner has entered for us, even Jesus</a:t>
            </a:r>
          </a:p>
          <a:p>
            <a:pPr>
              <a:lnSpc>
                <a:spcPct val="110000"/>
              </a:lnSpc>
            </a:pPr>
            <a:endParaRPr lang="en-US" sz="1800" dirty="0"/>
          </a:p>
          <a:p>
            <a:pPr>
              <a:lnSpc>
                <a:spcPct val="110000"/>
              </a:lnSpc>
            </a:pPr>
            <a:r>
              <a:rPr lang="en-US" sz="1800" dirty="0"/>
              <a:t>Final Encouragement: Assurance grows as we rely on God’s unchangeable character.</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314450"/>
            <a:ext cx="2844002" cy="3680244"/>
          </a:xfrm>
        </p:spPr>
        <p:txBody>
          <a:bodyPr>
            <a:normAutofit/>
          </a:bodyPr>
          <a:lstStyle/>
          <a:p>
            <a:pPr algn="l"/>
            <a:r>
              <a:rPr lang="en-US" sz="3700"/>
              <a:t>Struggling with Self-Doubt</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904A12B-72AA-443B-060A-9E453F772297}"/>
              </a:ext>
            </a:extLst>
          </p:cNvPr>
          <p:cNvGraphicFramePr>
            <a:graphicFrameLocks noGrp="1"/>
          </p:cNvGraphicFramePr>
          <p:nvPr>
            <p:ph idx="1"/>
            <p:extLst>
              <p:ext uri="{D42A27DB-BD31-4B8C-83A1-F6EECF244321}">
                <p14:modId xmlns:p14="http://schemas.microsoft.com/office/powerpoint/2010/main" val="1137537390"/>
              </p:ext>
            </p:extLst>
          </p:nvPr>
        </p:nvGraphicFramePr>
        <p:xfrm>
          <a:off x="4594225" y="558800"/>
          <a:ext cx="7238384" cy="59102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normAutofit/>
          </a:bodyPr>
          <a:lstStyle/>
          <a:p>
            <a:r>
              <a:rPr lang="en-US"/>
              <a:t>Overemphasis on Feelings</a:t>
            </a:r>
          </a:p>
        </p:txBody>
      </p:sp>
      <p:graphicFrame>
        <p:nvGraphicFramePr>
          <p:cNvPr id="5" name="Content Placeholder 2">
            <a:extLst>
              <a:ext uri="{FF2B5EF4-FFF2-40B4-BE49-F238E27FC236}">
                <a16:creationId xmlns:a16="http://schemas.microsoft.com/office/drawing/2014/main" id="{A2216721-065C-3175-B64C-5992A0E76E14}"/>
              </a:ext>
            </a:extLst>
          </p:cNvPr>
          <p:cNvGraphicFramePr>
            <a:graphicFrameLocks noGrp="1"/>
          </p:cNvGraphicFramePr>
          <p:nvPr>
            <p:ph idx="1"/>
            <p:extLst>
              <p:ext uri="{D42A27DB-BD31-4B8C-83A1-F6EECF244321}">
                <p14:modId xmlns:p14="http://schemas.microsoft.com/office/powerpoint/2010/main" val="339861626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normAutofit/>
          </a:bodyPr>
          <a:lstStyle/>
          <a:p>
            <a:r>
              <a:t>Perfectionism and Unrealistic Expectations of Sanctification</a:t>
            </a:r>
          </a:p>
        </p:txBody>
      </p:sp>
      <p:graphicFrame>
        <p:nvGraphicFramePr>
          <p:cNvPr id="5" name="Content Placeholder 2">
            <a:extLst>
              <a:ext uri="{FF2B5EF4-FFF2-40B4-BE49-F238E27FC236}">
                <a16:creationId xmlns:a16="http://schemas.microsoft.com/office/drawing/2014/main" id="{976CEBBC-3B96-1EBA-99AF-87122940C5F5}"/>
              </a:ext>
            </a:extLst>
          </p:cNvPr>
          <p:cNvGraphicFramePr>
            <a:graphicFrameLocks noGrp="1"/>
          </p:cNvGraphicFramePr>
          <p:nvPr>
            <p:ph idx="1"/>
            <p:extLst>
              <p:ext uri="{D42A27DB-BD31-4B8C-83A1-F6EECF244321}">
                <p14:modId xmlns:p14="http://schemas.microsoft.com/office/powerpoint/2010/main" val="113596714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314450"/>
            <a:ext cx="2844002" cy="3680244"/>
          </a:xfrm>
        </p:spPr>
        <p:txBody>
          <a:bodyPr>
            <a:normAutofit/>
          </a:bodyPr>
          <a:lstStyle/>
          <a:p>
            <a:pPr algn="l"/>
            <a:r>
              <a:rPr lang="en-US" sz="3700"/>
              <a:t>Comparing Faith Journeys with Others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1" name="Picture 2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BE6F4961-21AA-7470-6637-41469CB5B9CE}"/>
              </a:ext>
            </a:extLst>
          </p:cNvPr>
          <p:cNvGraphicFramePr>
            <a:graphicFrameLocks noGrp="1"/>
          </p:cNvGraphicFramePr>
          <p:nvPr>
            <p:ph idx="1"/>
            <p:extLst>
              <p:ext uri="{D42A27DB-BD31-4B8C-83A1-F6EECF244321}">
                <p14:modId xmlns:p14="http://schemas.microsoft.com/office/powerpoint/2010/main" val="283503206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normAutofit/>
          </a:bodyPr>
          <a:lstStyle/>
          <a:p>
            <a:r>
              <a:t>Misunderstanding the Role of Works in Assurance</a:t>
            </a:r>
          </a:p>
        </p:txBody>
      </p:sp>
      <p:graphicFrame>
        <p:nvGraphicFramePr>
          <p:cNvPr id="5" name="Content Placeholder 2">
            <a:extLst>
              <a:ext uri="{FF2B5EF4-FFF2-40B4-BE49-F238E27FC236}">
                <a16:creationId xmlns:a16="http://schemas.microsoft.com/office/drawing/2014/main" id="{015AD919-08D7-7040-DF24-37468A3EBE0F}"/>
              </a:ext>
            </a:extLst>
          </p:cNvPr>
          <p:cNvGraphicFramePr>
            <a:graphicFrameLocks noGrp="1"/>
          </p:cNvGraphicFramePr>
          <p:nvPr>
            <p:ph idx="1"/>
            <p:extLst>
              <p:ext uri="{D42A27DB-BD31-4B8C-83A1-F6EECF244321}">
                <p14:modId xmlns:p14="http://schemas.microsoft.com/office/powerpoint/2010/main" val="150974674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314450"/>
            <a:ext cx="2844002" cy="3680244"/>
          </a:xfrm>
        </p:spPr>
        <p:txBody>
          <a:bodyPr>
            <a:normAutofit/>
          </a:bodyPr>
          <a:lstStyle/>
          <a:p>
            <a:pPr algn="l"/>
            <a:r>
              <a:rPr lang="en-US" sz="4400"/>
              <a:t>Spiritual Dryness or Dark Nights of the Soul</a:t>
            </a:r>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1" name="Content Placeholder 2">
            <a:extLst>
              <a:ext uri="{FF2B5EF4-FFF2-40B4-BE49-F238E27FC236}">
                <a16:creationId xmlns:a16="http://schemas.microsoft.com/office/drawing/2014/main" id="{7ABB1068-E4BF-81D5-ABE9-713F649E8090}"/>
              </a:ext>
            </a:extLst>
          </p:cNvPr>
          <p:cNvGraphicFramePr>
            <a:graphicFrameLocks noGrp="1"/>
          </p:cNvGraphicFramePr>
          <p:nvPr>
            <p:ph idx="1"/>
            <p:extLst>
              <p:ext uri="{D42A27DB-BD31-4B8C-83A1-F6EECF244321}">
                <p14:modId xmlns:p14="http://schemas.microsoft.com/office/powerpoint/2010/main" val="220227470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normAutofit/>
          </a:bodyPr>
          <a:lstStyle/>
          <a:p>
            <a:r>
              <a:t>Fear of Self-Deception</a:t>
            </a:r>
          </a:p>
        </p:txBody>
      </p:sp>
      <p:graphicFrame>
        <p:nvGraphicFramePr>
          <p:cNvPr id="5" name="Content Placeholder 2">
            <a:extLst>
              <a:ext uri="{FF2B5EF4-FFF2-40B4-BE49-F238E27FC236}">
                <a16:creationId xmlns:a16="http://schemas.microsoft.com/office/drawing/2014/main" id="{EF38DC96-8082-A739-517F-F2ADDC210938}"/>
              </a:ext>
            </a:extLst>
          </p:cNvPr>
          <p:cNvGraphicFramePr>
            <a:graphicFrameLocks noGrp="1"/>
          </p:cNvGraphicFramePr>
          <p:nvPr>
            <p:ph idx="1"/>
            <p:extLst>
              <p:ext uri="{D42A27DB-BD31-4B8C-83A1-F6EECF244321}">
                <p14:modId xmlns:p14="http://schemas.microsoft.com/office/powerpoint/2010/main" val="208598886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0014A24-1C22-A229-A936-F2A4445E36B8}"/>
              </a:ext>
            </a:extLst>
          </p:cNvPr>
          <p:cNvSpPr/>
          <p:nvPr/>
        </p:nvSpPr>
        <p:spPr>
          <a:xfrm>
            <a:off x="2683056" y="5561542"/>
            <a:ext cx="6825907" cy="1323439"/>
          </a:xfrm>
          <a:prstGeom prst="rect">
            <a:avLst/>
          </a:prstGeom>
          <a:noFill/>
        </p:spPr>
        <p:txBody>
          <a:bodyPr wrap="none" lIns="91440" tIns="45720" rIns="91440" bIns="45720">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God is Good … all the time … </a:t>
            </a:r>
            <a:b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 will not deceive us</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314450"/>
            <a:ext cx="2844002" cy="3680244"/>
          </a:xfrm>
        </p:spPr>
        <p:txBody>
          <a:bodyPr>
            <a:normAutofit/>
          </a:bodyPr>
          <a:lstStyle/>
          <a:p>
            <a:pPr algn="l"/>
            <a:r>
              <a:rPr lang="en-US" sz="4400"/>
              <a:t>Difficulty in Trusting God’s Promises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5FCF20D-2704-E9D6-3124-768B5FF12572}"/>
              </a:ext>
            </a:extLst>
          </p:cNvPr>
          <p:cNvGraphicFramePr>
            <a:graphicFrameLocks noGrp="1"/>
          </p:cNvGraphicFramePr>
          <p:nvPr>
            <p:ph idx="1"/>
            <p:extLst>
              <p:ext uri="{D42A27DB-BD31-4B8C-83A1-F6EECF244321}">
                <p14:modId xmlns:p14="http://schemas.microsoft.com/office/powerpoint/2010/main" val="2850350067"/>
              </p:ext>
            </p:extLst>
          </p:nvPr>
        </p:nvGraphicFramePr>
        <p:xfrm>
          <a:off x="4534347" y="120904"/>
          <a:ext cx="7195439" cy="55361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B946A1A6-2C14-FEE8-3B65-514F13EFAA7D}"/>
              </a:ext>
            </a:extLst>
          </p:cNvPr>
          <p:cNvSpPr/>
          <p:nvPr/>
        </p:nvSpPr>
        <p:spPr>
          <a:xfrm>
            <a:off x="4646977" y="5479454"/>
            <a:ext cx="6970178" cy="1323439"/>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Believing God, or </a:t>
            </a:r>
            <a:b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wanting his Promised Blessing?</a:t>
            </a: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TM04033925[[fn=Droplet]]</Template>
  <TotalTime>6111</TotalTime>
  <Words>1236</Words>
  <Application>Microsoft Office PowerPoint</Application>
  <PresentationFormat>Widescreen</PresentationFormat>
  <Paragraphs>104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Tw Cen MT</vt:lpstr>
      <vt:lpstr>Droplet</vt:lpstr>
      <vt:lpstr>Challenges in Seeking Assurance of Salvation</vt:lpstr>
      <vt:lpstr>Struggling with Self-Doubt</vt:lpstr>
      <vt:lpstr>Overemphasis on Feelings</vt:lpstr>
      <vt:lpstr>Perfectionism and Unrealistic Expectations of Sanctification</vt:lpstr>
      <vt:lpstr>Comparing Faith Journeys with Others</vt:lpstr>
      <vt:lpstr>Misunderstanding the Role of Works in Assurance</vt:lpstr>
      <vt:lpstr>Spiritual Dryness or Dark Nights of the Soul</vt:lpstr>
      <vt:lpstr>Fear of Self-Deception</vt:lpstr>
      <vt:lpstr>Difficulty in Trusting God’s Promises</vt:lpstr>
      <vt:lpstr>Conclusion: Finding Assurance in God’s Faithfulness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Rob Gregory</dc:creator>
  <cp:keywords/>
  <dc:description>generated using python-pptx</dc:description>
  <cp:lastModifiedBy>Rob Gregory</cp:lastModifiedBy>
  <cp:revision>3</cp:revision>
  <dcterms:created xsi:type="dcterms:W3CDTF">2013-01-27T09:14:16Z</dcterms:created>
  <dcterms:modified xsi:type="dcterms:W3CDTF">2024-11-17T03:58:33Z</dcterms:modified>
  <cp:category/>
</cp:coreProperties>
</file>