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12"/>
  </p:notesMasterIdLst>
  <p:sldIdLst>
    <p:sldId id="256" r:id="rId2"/>
    <p:sldId id="267" r:id="rId3"/>
    <p:sldId id="268" r:id="rId4"/>
    <p:sldId id="269" r:id="rId5"/>
    <p:sldId id="270" r:id="rId6"/>
    <p:sldId id="271" r:id="rId7"/>
    <p:sldId id="272" r:id="rId8"/>
    <p:sldId id="275" r:id="rId9"/>
    <p:sldId id="273"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2833E-A541-402B-8091-677CACB83879}" v="9649" dt="2024-11-10T02:54:35.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41" autoAdjust="0"/>
  </p:normalViewPr>
  <p:slideViewPr>
    <p:cSldViewPr snapToGrid="0">
      <p:cViewPr varScale="1">
        <p:scale>
          <a:sx n="92" d="100"/>
          <a:sy n="92" d="100"/>
        </p:scale>
        <p:origin x="136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6732833E-A541-402B-8091-677CACB83879}"/>
    <pc:docChg chg="custSel addSld delSld modSld">
      <pc:chgData name="Rob Gregory" userId="a7bfa114233000dd" providerId="LiveId" clId="{6732833E-A541-402B-8091-677CACB83879}" dt="2024-11-10T02:54:35.044" v="9642" actId="20577"/>
      <pc:docMkLst>
        <pc:docMk/>
      </pc:docMkLst>
      <pc:sldChg chg="del">
        <pc:chgData name="Rob Gregory" userId="a7bfa114233000dd" providerId="LiveId" clId="{6732833E-A541-402B-8091-677CACB83879}" dt="2024-11-09T22:12:35.923" v="0" actId="47"/>
        <pc:sldMkLst>
          <pc:docMk/>
          <pc:sldMk cId="986022969" sldId="257"/>
        </pc:sldMkLst>
      </pc:sldChg>
      <pc:sldChg chg="del">
        <pc:chgData name="Rob Gregory" userId="a7bfa114233000dd" providerId="LiveId" clId="{6732833E-A541-402B-8091-677CACB83879}" dt="2024-11-09T22:12:35.923" v="0" actId="47"/>
        <pc:sldMkLst>
          <pc:docMk/>
          <pc:sldMk cId="3068823024" sldId="258"/>
        </pc:sldMkLst>
      </pc:sldChg>
      <pc:sldChg chg="del">
        <pc:chgData name="Rob Gregory" userId="a7bfa114233000dd" providerId="LiveId" clId="{6732833E-A541-402B-8091-677CACB83879}" dt="2024-11-09T22:12:35.923" v="0" actId="47"/>
        <pc:sldMkLst>
          <pc:docMk/>
          <pc:sldMk cId="2545311783" sldId="259"/>
        </pc:sldMkLst>
      </pc:sldChg>
      <pc:sldChg chg="del">
        <pc:chgData name="Rob Gregory" userId="a7bfa114233000dd" providerId="LiveId" clId="{6732833E-A541-402B-8091-677CACB83879}" dt="2024-11-09T22:12:35.923" v="0" actId="47"/>
        <pc:sldMkLst>
          <pc:docMk/>
          <pc:sldMk cId="707786555" sldId="264"/>
        </pc:sldMkLst>
      </pc:sldChg>
      <pc:sldChg chg="del">
        <pc:chgData name="Rob Gregory" userId="a7bfa114233000dd" providerId="LiveId" clId="{6732833E-A541-402B-8091-677CACB83879}" dt="2024-11-09T22:12:35.923" v="0" actId="47"/>
        <pc:sldMkLst>
          <pc:docMk/>
          <pc:sldMk cId="372332246" sldId="265"/>
        </pc:sldMkLst>
      </pc:sldChg>
      <pc:sldChg chg="del">
        <pc:chgData name="Rob Gregory" userId="a7bfa114233000dd" providerId="LiveId" clId="{6732833E-A541-402B-8091-677CACB83879}" dt="2024-11-09T22:12:35.923" v="0" actId="47"/>
        <pc:sldMkLst>
          <pc:docMk/>
          <pc:sldMk cId="1082788855" sldId="266"/>
        </pc:sldMkLst>
      </pc:sldChg>
      <pc:sldChg chg="modSp">
        <pc:chgData name="Rob Gregory" userId="a7bfa114233000dd" providerId="LiveId" clId="{6732833E-A541-402B-8091-677CACB83879}" dt="2024-11-10T02:54:35.044" v="9642" actId="20577"/>
        <pc:sldMkLst>
          <pc:docMk/>
          <pc:sldMk cId="2956644521" sldId="267"/>
        </pc:sldMkLst>
        <pc:spChg chg="mod">
          <ac:chgData name="Rob Gregory" userId="a7bfa114233000dd" providerId="LiveId" clId="{6732833E-A541-402B-8091-677CACB83879}" dt="2024-11-10T02:54:35.044" v="9642" actId="20577"/>
          <ac:spMkLst>
            <pc:docMk/>
            <pc:sldMk cId="2956644521" sldId="267"/>
            <ac:spMk id="3" creationId="{4D343A2D-F741-A761-19A8-C139525C809D}"/>
          </ac:spMkLst>
        </pc:spChg>
      </pc:sldChg>
      <pc:sldChg chg="addSp delSp modSp new mod chgLayout">
        <pc:chgData name="Rob Gregory" userId="a7bfa114233000dd" providerId="LiveId" clId="{6732833E-A541-402B-8091-677CACB83879}" dt="2024-11-09T22:55:02.386" v="3196"/>
        <pc:sldMkLst>
          <pc:docMk/>
          <pc:sldMk cId="689432783" sldId="268"/>
        </pc:sldMkLst>
        <pc:spChg chg="del">
          <ac:chgData name="Rob Gregory" userId="a7bfa114233000dd" providerId="LiveId" clId="{6732833E-A541-402B-8091-677CACB83879}" dt="2024-11-09T22:12:49.348" v="3" actId="700"/>
          <ac:spMkLst>
            <pc:docMk/>
            <pc:sldMk cId="689432783" sldId="268"/>
            <ac:spMk id="2" creationId="{8B89FA7B-AC86-8B99-4E02-DEA18A271862}"/>
          </ac:spMkLst>
        </pc:spChg>
        <pc:spChg chg="del">
          <ac:chgData name="Rob Gregory" userId="a7bfa114233000dd" providerId="LiveId" clId="{6732833E-A541-402B-8091-677CACB83879}" dt="2024-11-09T22:12:49.348" v="3" actId="700"/>
          <ac:spMkLst>
            <pc:docMk/>
            <pc:sldMk cId="689432783" sldId="268"/>
            <ac:spMk id="3" creationId="{F3D947E7-188C-BF86-E33D-CDE050EE81A9}"/>
          </ac:spMkLst>
        </pc:spChg>
        <pc:spChg chg="add mod ord">
          <ac:chgData name="Rob Gregory" userId="a7bfa114233000dd" providerId="LiveId" clId="{6732833E-A541-402B-8091-677CACB83879}" dt="2024-11-09T22:13:04.884" v="39" actId="20577"/>
          <ac:spMkLst>
            <pc:docMk/>
            <pc:sldMk cId="689432783" sldId="268"/>
            <ac:spMk id="4" creationId="{746E8BCE-A62B-05C4-930C-784513A518A9}"/>
          </ac:spMkLst>
        </pc:spChg>
        <pc:spChg chg="add mod ord">
          <ac:chgData name="Rob Gregory" userId="a7bfa114233000dd" providerId="LiveId" clId="{6732833E-A541-402B-8091-677CACB83879}" dt="2024-11-09T22:55:02.386" v="3196"/>
          <ac:spMkLst>
            <pc:docMk/>
            <pc:sldMk cId="689432783" sldId="268"/>
            <ac:spMk id="5" creationId="{EB3218EC-EC39-B8E4-ADAD-D08225D161CF}"/>
          </ac:spMkLst>
        </pc:spChg>
      </pc:sldChg>
      <pc:sldChg chg="del">
        <pc:chgData name="Rob Gregory" userId="a7bfa114233000dd" providerId="LiveId" clId="{6732833E-A541-402B-8091-677CACB83879}" dt="2024-11-09T22:12:38.721" v="1" actId="47"/>
        <pc:sldMkLst>
          <pc:docMk/>
          <pc:sldMk cId="1253961905" sldId="268"/>
        </pc:sldMkLst>
      </pc:sldChg>
      <pc:sldChg chg="del">
        <pc:chgData name="Rob Gregory" userId="a7bfa114233000dd" providerId="LiveId" clId="{6732833E-A541-402B-8091-677CACB83879}" dt="2024-11-09T22:12:38.721" v="1" actId="47"/>
        <pc:sldMkLst>
          <pc:docMk/>
          <pc:sldMk cId="1257370465" sldId="269"/>
        </pc:sldMkLst>
      </pc:sldChg>
      <pc:sldChg chg="modSp add">
        <pc:chgData name="Rob Gregory" userId="a7bfa114233000dd" providerId="LiveId" clId="{6732833E-A541-402B-8091-677CACB83879}" dt="2024-11-09T22:59:40.075" v="3680" actId="5793"/>
        <pc:sldMkLst>
          <pc:docMk/>
          <pc:sldMk cId="2631982341" sldId="269"/>
        </pc:sldMkLst>
        <pc:spChg chg="mod">
          <ac:chgData name="Rob Gregory" userId="a7bfa114233000dd" providerId="LiveId" clId="{6732833E-A541-402B-8091-677CACB83879}" dt="2024-11-09T22:55:18.756" v="3247" actId="20577"/>
          <ac:spMkLst>
            <pc:docMk/>
            <pc:sldMk cId="2631982341" sldId="269"/>
            <ac:spMk id="2" creationId="{1C78218A-0413-24F0-7903-19E8A558E2A3}"/>
          </ac:spMkLst>
        </pc:spChg>
        <pc:spChg chg="mod">
          <ac:chgData name="Rob Gregory" userId="a7bfa114233000dd" providerId="LiveId" clId="{6732833E-A541-402B-8091-677CACB83879}" dt="2024-11-09T22:59:40.075" v="3680" actId="5793"/>
          <ac:spMkLst>
            <pc:docMk/>
            <pc:sldMk cId="2631982341" sldId="269"/>
            <ac:spMk id="3" creationId="{A654056C-96A5-F339-752A-4AEDCB7D25D5}"/>
          </ac:spMkLst>
        </pc:spChg>
      </pc:sldChg>
      <pc:sldChg chg="modSp add del">
        <pc:chgData name="Rob Gregory" userId="a7bfa114233000dd" providerId="LiveId" clId="{6732833E-A541-402B-8091-677CACB83879}" dt="2024-11-09T22:13:06.510" v="41" actId="2696"/>
        <pc:sldMkLst>
          <pc:docMk/>
          <pc:sldMk cId="3575899442" sldId="269"/>
        </pc:sldMkLst>
        <pc:spChg chg="mod">
          <ac:chgData name="Rob Gregory" userId="a7bfa114233000dd" providerId="LiveId" clId="{6732833E-A541-402B-8091-677CACB83879}" dt="2024-11-09T22:13:05.118" v="40"/>
          <ac:spMkLst>
            <pc:docMk/>
            <pc:sldMk cId="3575899442" sldId="269"/>
            <ac:spMk id="2" creationId="{FD679AEB-95A2-4484-124B-9BC635EE6A7D}"/>
          </ac:spMkLst>
        </pc:spChg>
      </pc:sldChg>
      <pc:sldChg chg="modSp add">
        <pc:chgData name="Rob Gregory" userId="a7bfa114233000dd" providerId="LiveId" clId="{6732833E-A541-402B-8091-677CACB83879}" dt="2024-11-09T23:25:00.842" v="4719" actId="20577"/>
        <pc:sldMkLst>
          <pc:docMk/>
          <pc:sldMk cId="1198268839" sldId="270"/>
        </pc:sldMkLst>
        <pc:spChg chg="mod">
          <ac:chgData name="Rob Gregory" userId="a7bfa114233000dd" providerId="LiveId" clId="{6732833E-A541-402B-8091-677CACB83879}" dt="2024-11-09T23:00:16.324" v="3769" actId="20577"/>
          <ac:spMkLst>
            <pc:docMk/>
            <pc:sldMk cId="1198268839" sldId="270"/>
            <ac:spMk id="2" creationId="{0A83111A-379F-DB2E-AEED-7EBAC9E8C49A}"/>
          </ac:spMkLst>
        </pc:spChg>
        <pc:spChg chg="mod">
          <ac:chgData name="Rob Gregory" userId="a7bfa114233000dd" providerId="LiveId" clId="{6732833E-A541-402B-8091-677CACB83879}" dt="2024-11-09T23:25:00.842" v="4719" actId="20577"/>
          <ac:spMkLst>
            <pc:docMk/>
            <pc:sldMk cId="1198268839" sldId="270"/>
            <ac:spMk id="3" creationId="{90945C7D-6915-32CD-193E-957290E4595E}"/>
          </ac:spMkLst>
        </pc:spChg>
      </pc:sldChg>
      <pc:sldChg chg="del">
        <pc:chgData name="Rob Gregory" userId="a7bfa114233000dd" providerId="LiveId" clId="{6732833E-A541-402B-8091-677CACB83879}" dt="2024-11-09T22:12:38.721" v="1" actId="47"/>
        <pc:sldMkLst>
          <pc:docMk/>
          <pc:sldMk cId="3015202587" sldId="270"/>
        </pc:sldMkLst>
      </pc:sldChg>
      <pc:sldChg chg="modSp add">
        <pc:chgData name="Rob Gregory" userId="a7bfa114233000dd" providerId="LiveId" clId="{6732833E-A541-402B-8091-677CACB83879}" dt="2024-11-10T01:58:16.385" v="9102" actId="6549"/>
        <pc:sldMkLst>
          <pc:docMk/>
          <pc:sldMk cId="2168553309" sldId="271"/>
        </pc:sldMkLst>
        <pc:spChg chg="mod">
          <ac:chgData name="Rob Gregory" userId="a7bfa114233000dd" providerId="LiveId" clId="{6732833E-A541-402B-8091-677CACB83879}" dt="2024-11-10T01:58:16.385" v="9102" actId="6549"/>
          <ac:spMkLst>
            <pc:docMk/>
            <pc:sldMk cId="2168553309" sldId="271"/>
            <ac:spMk id="2" creationId="{EA34D700-0ED7-FEEF-8CDD-FF45A8C39247}"/>
          </ac:spMkLst>
        </pc:spChg>
        <pc:spChg chg="mod">
          <ac:chgData name="Rob Gregory" userId="a7bfa114233000dd" providerId="LiveId" clId="{6732833E-A541-402B-8091-677CACB83879}" dt="2024-11-09T23:50:28.184" v="5289" actId="27636"/>
          <ac:spMkLst>
            <pc:docMk/>
            <pc:sldMk cId="2168553309" sldId="271"/>
            <ac:spMk id="3" creationId="{82EC7BE3-3E9B-2249-980A-6142D9F52752}"/>
          </ac:spMkLst>
        </pc:spChg>
      </pc:sldChg>
      <pc:sldChg chg="del">
        <pc:chgData name="Rob Gregory" userId="a7bfa114233000dd" providerId="LiveId" clId="{6732833E-A541-402B-8091-677CACB83879}" dt="2024-11-09T22:12:38.721" v="1" actId="47"/>
        <pc:sldMkLst>
          <pc:docMk/>
          <pc:sldMk cId="3831160406" sldId="271"/>
        </pc:sldMkLst>
      </pc:sldChg>
      <pc:sldChg chg="addSp modSp add">
        <pc:chgData name="Rob Gregory" userId="a7bfa114233000dd" providerId="LiveId" clId="{6732833E-A541-402B-8091-677CACB83879}" dt="2024-11-10T01:48:07.008" v="8983"/>
        <pc:sldMkLst>
          <pc:docMk/>
          <pc:sldMk cId="488139405" sldId="272"/>
        </pc:sldMkLst>
        <pc:spChg chg="mod">
          <ac:chgData name="Rob Gregory" userId="a7bfa114233000dd" providerId="LiveId" clId="{6732833E-A541-402B-8091-677CACB83879}" dt="2024-11-09T23:50:41.058" v="5315" actId="20577"/>
          <ac:spMkLst>
            <pc:docMk/>
            <pc:sldMk cId="488139405" sldId="272"/>
            <ac:spMk id="2" creationId="{41D31CCA-5070-E015-CC5C-9AABB87335D7}"/>
          </ac:spMkLst>
        </pc:spChg>
        <pc:spChg chg="mod">
          <ac:chgData name="Rob Gregory" userId="a7bfa114233000dd" providerId="LiveId" clId="{6732833E-A541-402B-8091-677CACB83879}" dt="2024-11-10T01:48:07.008" v="8983"/>
          <ac:spMkLst>
            <pc:docMk/>
            <pc:sldMk cId="488139405" sldId="272"/>
            <ac:spMk id="3" creationId="{2AF5B836-D9E7-CAE8-BED5-77C177791EC6}"/>
          </ac:spMkLst>
        </pc:spChg>
        <pc:spChg chg="add mod">
          <ac:chgData name="Rob Gregory" userId="a7bfa114233000dd" providerId="LiveId" clId="{6732833E-A541-402B-8091-677CACB83879}" dt="2024-11-10T01:44:05.112" v="8981" actId="20577"/>
          <ac:spMkLst>
            <pc:docMk/>
            <pc:sldMk cId="488139405" sldId="272"/>
            <ac:spMk id="4" creationId="{3A3A21A1-1229-CA5F-290F-CBF3A8D07225}"/>
          </ac:spMkLst>
        </pc:spChg>
      </pc:sldChg>
      <pc:sldChg chg="del">
        <pc:chgData name="Rob Gregory" userId="a7bfa114233000dd" providerId="LiveId" clId="{6732833E-A541-402B-8091-677CACB83879}" dt="2024-11-09T22:12:38.721" v="1" actId="47"/>
        <pc:sldMkLst>
          <pc:docMk/>
          <pc:sldMk cId="2443215582" sldId="272"/>
        </pc:sldMkLst>
      </pc:sldChg>
      <pc:sldChg chg="modSp add del">
        <pc:chgData name="Rob Gregory" userId="a7bfa114233000dd" providerId="LiveId" clId="{6732833E-A541-402B-8091-677CACB83879}" dt="2024-11-09T23:25:48.865" v="4765" actId="2696"/>
        <pc:sldMkLst>
          <pc:docMk/>
          <pc:sldMk cId="4203317028" sldId="272"/>
        </pc:sldMkLst>
        <pc:spChg chg="mod">
          <ac:chgData name="Rob Gregory" userId="a7bfa114233000dd" providerId="LiveId" clId="{6732833E-A541-402B-8091-677CACB83879}" dt="2024-11-09T23:25:48.571" v="4764" actId="27636"/>
          <ac:spMkLst>
            <pc:docMk/>
            <pc:sldMk cId="4203317028" sldId="272"/>
            <ac:spMk id="2" creationId="{59FA6880-03B2-F099-36DF-D5647812766B}"/>
          </ac:spMkLst>
        </pc:spChg>
      </pc:sldChg>
      <pc:sldChg chg="modSp add">
        <pc:chgData name="Rob Gregory" userId="a7bfa114233000dd" providerId="LiveId" clId="{6732833E-A541-402B-8091-677CACB83879}" dt="2024-11-10T02:53:30.548" v="9582" actId="20577"/>
        <pc:sldMkLst>
          <pc:docMk/>
          <pc:sldMk cId="39951619" sldId="273"/>
        </pc:sldMkLst>
        <pc:spChg chg="mod">
          <ac:chgData name="Rob Gregory" userId="a7bfa114233000dd" providerId="LiveId" clId="{6732833E-A541-402B-8091-677CACB83879}" dt="2024-11-10T01:14:10.489" v="6054" actId="20577"/>
          <ac:spMkLst>
            <pc:docMk/>
            <pc:sldMk cId="39951619" sldId="273"/>
            <ac:spMk id="2" creationId="{67626792-8049-9B43-3B9F-82BAF9EF1173}"/>
          </ac:spMkLst>
        </pc:spChg>
        <pc:spChg chg="mod">
          <ac:chgData name="Rob Gregory" userId="a7bfa114233000dd" providerId="LiveId" clId="{6732833E-A541-402B-8091-677CACB83879}" dt="2024-11-10T02:53:30.548" v="9582" actId="20577"/>
          <ac:spMkLst>
            <pc:docMk/>
            <pc:sldMk cId="39951619" sldId="273"/>
            <ac:spMk id="3" creationId="{4A814786-918E-2253-939C-CEEC4F16DB3B}"/>
          </ac:spMkLst>
        </pc:spChg>
      </pc:sldChg>
      <pc:sldChg chg="del">
        <pc:chgData name="Rob Gregory" userId="a7bfa114233000dd" providerId="LiveId" clId="{6732833E-A541-402B-8091-677CACB83879}" dt="2024-11-09T22:12:38.721" v="1" actId="47"/>
        <pc:sldMkLst>
          <pc:docMk/>
          <pc:sldMk cId="277580176" sldId="273"/>
        </pc:sldMkLst>
      </pc:sldChg>
      <pc:sldChg chg="modSp add">
        <pc:chgData name="Rob Gregory" userId="a7bfa114233000dd" providerId="LiveId" clId="{6732833E-A541-402B-8091-677CACB83879}" dt="2024-11-10T02:40:46.828" v="9481" actId="6549"/>
        <pc:sldMkLst>
          <pc:docMk/>
          <pc:sldMk cId="1204705771" sldId="274"/>
        </pc:sldMkLst>
        <pc:spChg chg="mod">
          <ac:chgData name="Rob Gregory" userId="a7bfa114233000dd" providerId="LiveId" clId="{6732833E-A541-402B-8091-677CACB83879}" dt="2024-11-10T01:15:10.972" v="6136" actId="20577"/>
          <ac:spMkLst>
            <pc:docMk/>
            <pc:sldMk cId="1204705771" sldId="274"/>
            <ac:spMk id="2" creationId="{8D3C7F26-F8AB-A976-043A-1BF93B3B7758}"/>
          </ac:spMkLst>
        </pc:spChg>
        <pc:spChg chg="mod">
          <ac:chgData name="Rob Gregory" userId="a7bfa114233000dd" providerId="LiveId" clId="{6732833E-A541-402B-8091-677CACB83879}" dt="2024-11-10T02:40:46.828" v="9481" actId="6549"/>
          <ac:spMkLst>
            <pc:docMk/>
            <pc:sldMk cId="1204705771" sldId="274"/>
            <ac:spMk id="3" creationId="{A53CDECC-6FBB-3CF9-D427-2367C5B29C2F}"/>
          </ac:spMkLst>
        </pc:spChg>
      </pc:sldChg>
      <pc:sldChg chg="modSp add">
        <pc:chgData name="Rob Gregory" userId="a7bfa114233000dd" providerId="LiveId" clId="{6732833E-A541-402B-8091-677CACB83879}" dt="2024-11-10T02:51:42.836" v="9547" actId="6549"/>
        <pc:sldMkLst>
          <pc:docMk/>
          <pc:sldMk cId="4268035110" sldId="275"/>
        </pc:sldMkLst>
        <pc:spChg chg="mod">
          <ac:chgData name="Rob Gregory" userId="a7bfa114233000dd" providerId="LiveId" clId="{6732833E-A541-402B-8091-677CACB83879}" dt="2024-11-10T01:57:19.854" v="9095" actId="20577"/>
          <ac:spMkLst>
            <pc:docMk/>
            <pc:sldMk cId="4268035110" sldId="275"/>
            <ac:spMk id="2" creationId="{A3B0F880-69BA-400C-3166-D528B659B4D8}"/>
          </ac:spMkLst>
        </pc:spChg>
        <pc:spChg chg="mod">
          <ac:chgData name="Rob Gregory" userId="a7bfa114233000dd" providerId="LiveId" clId="{6732833E-A541-402B-8091-677CACB83879}" dt="2024-11-10T02:51:42.836" v="9547" actId="6549"/>
          <ac:spMkLst>
            <pc:docMk/>
            <pc:sldMk cId="4268035110" sldId="275"/>
            <ac:spMk id="3" creationId="{16ABFC0C-7635-D704-50CD-82DC669946ED}"/>
          </ac:spMkLst>
        </pc:spChg>
      </pc:sldChg>
      <pc:sldChg chg="modSp add del">
        <pc:chgData name="Rob Gregory" userId="a7bfa114233000dd" providerId="LiveId" clId="{6732833E-A541-402B-8091-677CACB83879}" dt="2024-11-10T01:48:19.682" v="9021" actId="2696"/>
        <pc:sldMkLst>
          <pc:docMk/>
          <pc:sldMk cId="3367537327" sldId="276"/>
        </pc:sldMkLst>
        <pc:spChg chg="mod">
          <ac:chgData name="Rob Gregory" userId="a7bfa114233000dd" providerId="LiveId" clId="{6732833E-A541-402B-8091-677CACB83879}" dt="2024-11-10T01:48:19.580" v="9020"/>
          <ac:spMkLst>
            <pc:docMk/>
            <pc:sldMk cId="3367537327" sldId="276"/>
            <ac:spMk id="2" creationId="{698EC79D-B436-43B8-3091-A5780D2056DE}"/>
          </ac:spMkLst>
        </pc:spChg>
      </pc:sldChg>
      <pc:sldChg chg="del">
        <pc:chgData name="Rob Gregory" userId="a7bfa114233000dd" providerId="LiveId" clId="{6732833E-A541-402B-8091-677CACB83879}" dt="2024-11-09T22:12:35.923" v="0" actId="47"/>
        <pc:sldMkLst>
          <pc:docMk/>
          <pc:sldMk cId="4266914353"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12999-B4F6-4AE7-8FB9-DAC42AA9AE4B}"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EE605-D3CD-4540-A9C0-4A721A532644}" type="slidenum">
              <a:rPr lang="en-US" smtClean="0"/>
              <a:t>‹#›</a:t>
            </a:fld>
            <a:endParaRPr lang="en-US"/>
          </a:p>
        </p:txBody>
      </p:sp>
    </p:spTree>
    <p:extLst>
      <p:ext uri="{BB962C8B-B14F-4D97-AF65-F5344CB8AC3E}">
        <p14:creationId xmlns:p14="http://schemas.microsoft.com/office/powerpoint/2010/main" val="151709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12CC964-A50B-4C29-B4E4-2C30BB34CCF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54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523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0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00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638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1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94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105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0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9136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AACC7-3B3F-47D1-959A-EF58926E955E}"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CC964-A50B-4C29-B4E4-2C30BB34CC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26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AACC7-3B3F-47D1-959A-EF58926E955E}"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2547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AACC7-3B3F-47D1-959A-EF58926E955E}"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CC964-A50B-4C29-B4E4-2C30BB34CCF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68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AACC7-3B3F-47D1-959A-EF58926E955E}"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CC964-A50B-4C29-B4E4-2C30BB34CCF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60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ACC7-3B3F-47D1-959A-EF58926E955E}"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5929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38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085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EAACC7-3B3F-47D1-959A-EF58926E955E}" type="datetimeFigureOut">
              <a:rPr lang="en-US" smtClean="0"/>
              <a:t>11/6/2024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49547068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0C8A-8B76-5C03-B274-FE2438A7227C}"/>
              </a:ext>
            </a:extLst>
          </p:cNvPr>
          <p:cNvSpPr>
            <a:spLocks noGrp="1"/>
          </p:cNvSpPr>
          <p:nvPr>
            <p:ph type="ctrTitle"/>
          </p:nvPr>
        </p:nvSpPr>
        <p:spPr/>
        <p:txBody>
          <a:bodyPr>
            <a:normAutofit fontScale="90000"/>
          </a:bodyPr>
          <a:lstStyle/>
          <a:p>
            <a:pPr algn="l"/>
            <a:r>
              <a:rPr lang="en-US" dirty="0"/>
              <a:t>Hard Questions for Christians</a:t>
            </a:r>
          </a:p>
        </p:txBody>
      </p:sp>
      <p:sp>
        <p:nvSpPr>
          <p:cNvPr id="3" name="Subtitle 2">
            <a:extLst>
              <a:ext uri="{FF2B5EF4-FFF2-40B4-BE49-F238E27FC236}">
                <a16:creationId xmlns:a16="http://schemas.microsoft.com/office/drawing/2014/main" id="{BE6627C8-89EB-E370-1BD2-FE66066EF55C}"/>
              </a:ext>
            </a:extLst>
          </p:cNvPr>
          <p:cNvSpPr>
            <a:spLocks noGrp="1"/>
          </p:cNvSpPr>
          <p:nvPr>
            <p:ph type="subTitle" idx="1"/>
          </p:nvPr>
        </p:nvSpPr>
        <p:spPr/>
        <p:txBody>
          <a:bodyPr>
            <a:normAutofit/>
          </a:bodyPr>
          <a:lstStyle/>
          <a:p>
            <a:pPr algn="l"/>
            <a:r>
              <a:rPr lang="en-US"/>
              <a:t>Brandon Baptist church</a:t>
            </a:r>
          </a:p>
        </p:txBody>
      </p:sp>
      <p:pic>
        <p:nvPicPr>
          <p:cNvPr id="4" name="Picture 3" descr="Low Angle View Of Clouds In Sky">
            <a:extLst>
              <a:ext uri="{FF2B5EF4-FFF2-40B4-BE49-F238E27FC236}">
                <a16:creationId xmlns:a16="http://schemas.microsoft.com/office/drawing/2014/main" id="{1BF7E64A-40AE-AE95-E459-4A08E7CB4ED2}"/>
              </a:ext>
            </a:extLst>
          </p:cNvPr>
          <p:cNvPicPr>
            <a:picLocks noChangeAspect="1"/>
          </p:cNvPicPr>
          <p:nvPr/>
        </p:nvPicPr>
        <p:blipFill>
          <a:blip r:embed="rId2"/>
          <a:srcRect l="32115" r="33553" b="2"/>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spTree>
    <p:extLst>
      <p:ext uri="{BB962C8B-B14F-4D97-AF65-F5344CB8AC3E}">
        <p14:creationId xmlns:p14="http://schemas.microsoft.com/office/powerpoint/2010/main" val="201585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7F26-F8AB-A976-043A-1BF93B3B7758}"/>
              </a:ext>
            </a:extLst>
          </p:cNvPr>
          <p:cNvSpPr>
            <a:spLocks noGrp="1"/>
          </p:cNvSpPr>
          <p:nvPr>
            <p:ph type="title"/>
          </p:nvPr>
        </p:nvSpPr>
        <p:spPr/>
        <p:txBody>
          <a:bodyPr>
            <a:normAutofit fontScale="90000"/>
          </a:bodyPr>
          <a:lstStyle/>
          <a:p>
            <a:r>
              <a:rPr lang="en-US" dirty="0"/>
              <a:t>Possible</a:t>
            </a:r>
            <a:r>
              <a:rPr lang="en-US" baseline="0" dirty="0"/>
              <a:t> Responses to Social Pressure on Gender Identity</a:t>
            </a:r>
            <a:endParaRPr lang="en-US" dirty="0"/>
          </a:p>
        </p:txBody>
      </p:sp>
      <p:sp>
        <p:nvSpPr>
          <p:cNvPr id="3" name="Content Placeholder 2">
            <a:extLst>
              <a:ext uri="{FF2B5EF4-FFF2-40B4-BE49-F238E27FC236}">
                <a16:creationId xmlns:a16="http://schemas.microsoft.com/office/drawing/2014/main" id="{A53CDECC-6FBB-3CF9-D427-2367C5B29C2F}"/>
              </a:ext>
            </a:extLst>
          </p:cNvPr>
          <p:cNvSpPr>
            <a:spLocks noGrp="1"/>
          </p:cNvSpPr>
          <p:nvPr>
            <p:ph idx="1"/>
          </p:nvPr>
        </p:nvSpPr>
        <p:spPr>
          <a:xfrm>
            <a:off x="1295401" y="2556931"/>
            <a:ext cx="9601196" cy="3698395"/>
          </a:xfrm>
        </p:spPr>
        <p:txBody>
          <a:bodyPr>
            <a:normAutofit fontScale="92500" lnSpcReduction="20000"/>
          </a:bodyPr>
          <a:lstStyle/>
          <a:p>
            <a:r>
              <a:rPr lang="en-US" dirty="0"/>
              <a:t>For Trans People</a:t>
            </a:r>
          </a:p>
          <a:p>
            <a:pPr lvl="1"/>
            <a:r>
              <a:rPr lang="en-US" dirty="0"/>
              <a:t>Your rejection of who God made you is not sufficient reason for me to reject who God made you.  I praise God for making you in His image and pray that He will open your heart to the Love he wants to lavish on you in Jesus Christ.</a:t>
            </a:r>
          </a:p>
          <a:p>
            <a:r>
              <a:rPr lang="en-US" dirty="0"/>
              <a:t>For Gender Queer People</a:t>
            </a:r>
          </a:p>
          <a:p>
            <a:pPr lvl="1"/>
            <a:r>
              <a:rPr lang="en-US" dirty="0"/>
              <a:t>God made humans male and female.  We don’t have the authority to override that because of our feelings.  I pray that He shows you that your identity is in Him, not your gender, and that freedom and peace comes from trusting Him rather than defining yourself.</a:t>
            </a:r>
          </a:p>
          <a:p>
            <a:r>
              <a:rPr lang="en-US" dirty="0"/>
              <a:t>Accusation of Misgendering</a:t>
            </a:r>
          </a:p>
          <a:p>
            <a:pPr lvl="1"/>
            <a:r>
              <a:rPr lang="en-US" dirty="0"/>
              <a:t>If I have failed to correctly determine if God made you male or female, I apologize.  But your value to me doesn’t lie in your gender, but that you are made in God’s Image.  And I pray that you find your peace in trusting Jesus rather than controlling other people.</a:t>
            </a:r>
          </a:p>
        </p:txBody>
      </p:sp>
    </p:spTree>
    <p:extLst>
      <p:ext uri="{BB962C8B-B14F-4D97-AF65-F5344CB8AC3E}">
        <p14:creationId xmlns:p14="http://schemas.microsoft.com/office/powerpoint/2010/main" val="120470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C523-656D-9850-246F-5701F499C60D}"/>
              </a:ext>
            </a:extLst>
          </p:cNvPr>
          <p:cNvSpPr>
            <a:spLocks noGrp="1"/>
          </p:cNvSpPr>
          <p:nvPr>
            <p:ph type="title"/>
          </p:nvPr>
        </p:nvSpPr>
        <p:spPr/>
        <p:txBody>
          <a:bodyPr/>
          <a:lstStyle/>
          <a:p>
            <a:r>
              <a:rPr lang="en-US"/>
              <a:t>What do we believe about gender?</a:t>
            </a:r>
          </a:p>
        </p:txBody>
      </p:sp>
      <p:sp>
        <p:nvSpPr>
          <p:cNvPr id="3" name="Content Placeholder 2">
            <a:extLst>
              <a:ext uri="{FF2B5EF4-FFF2-40B4-BE49-F238E27FC236}">
                <a16:creationId xmlns:a16="http://schemas.microsoft.com/office/drawing/2014/main" id="{4D343A2D-F741-A761-19A8-C139525C809D}"/>
              </a:ext>
            </a:extLst>
          </p:cNvPr>
          <p:cNvSpPr>
            <a:spLocks noGrp="1"/>
          </p:cNvSpPr>
          <p:nvPr>
            <p:ph idx="1"/>
          </p:nvPr>
        </p:nvSpPr>
        <p:spPr/>
        <p:txBody>
          <a:bodyPr/>
          <a:lstStyle/>
          <a:p>
            <a:r>
              <a:rPr lang="en-US" dirty="0"/>
              <a:t>What do we mean by gender?</a:t>
            </a:r>
          </a:p>
          <a:p>
            <a:r>
              <a:rPr lang="en-US" dirty="0"/>
              <a:t>Is gender and biological sex the same thing?</a:t>
            </a:r>
          </a:p>
          <a:p>
            <a:r>
              <a:rPr lang="en-US" dirty="0"/>
              <a:t>Is gender a real thing, or just a subjective idea?</a:t>
            </a:r>
          </a:p>
          <a:p>
            <a:r>
              <a:rPr lang="en-US" dirty="0"/>
              <a:t>Where is gender used in the bible?</a:t>
            </a:r>
          </a:p>
          <a:p>
            <a:r>
              <a:rPr lang="en-US" dirty="0"/>
              <a:t>How should we respond to gender ideology</a:t>
            </a:r>
            <a:r>
              <a:rPr lang="en-US" baseline="0" dirty="0"/>
              <a:t> as Christians?</a:t>
            </a:r>
            <a:endParaRPr lang="en-US" dirty="0"/>
          </a:p>
        </p:txBody>
      </p:sp>
    </p:spTree>
    <p:extLst>
      <p:ext uri="{BB962C8B-B14F-4D97-AF65-F5344CB8AC3E}">
        <p14:creationId xmlns:p14="http://schemas.microsoft.com/office/powerpoint/2010/main" val="295664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6E8BCE-A62B-05C4-930C-784513A518A9}"/>
              </a:ext>
            </a:extLst>
          </p:cNvPr>
          <p:cNvSpPr>
            <a:spLocks noGrp="1"/>
          </p:cNvSpPr>
          <p:nvPr>
            <p:ph type="title"/>
          </p:nvPr>
        </p:nvSpPr>
        <p:spPr/>
        <p:txBody>
          <a:bodyPr/>
          <a:lstStyle/>
          <a:p>
            <a:r>
              <a:rPr lang="en-US" dirty="0"/>
              <a:t>What do we mean by</a:t>
            </a:r>
            <a:r>
              <a:rPr lang="en-US" baseline="0" dirty="0"/>
              <a:t> gender?</a:t>
            </a:r>
            <a:endParaRPr lang="en-US" dirty="0"/>
          </a:p>
        </p:txBody>
      </p:sp>
      <p:sp>
        <p:nvSpPr>
          <p:cNvPr id="5" name="Content Placeholder 4">
            <a:extLst>
              <a:ext uri="{FF2B5EF4-FFF2-40B4-BE49-F238E27FC236}">
                <a16:creationId xmlns:a16="http://schemas.microsoft.com/office/drawing/2014/main" id="{EB3218EC-EC39-B8E4-ADAD-D08225D161CF}"/>
              </a:ext>
            </a:extLst>
          </p:cNvPr>
          <p:cNvSpPr>
            <a:spLocks noGrp="1"/>
          </p:cNvSpPr>
          <p:nvPr>
            <p:ph idx="1"/>
          </p:nvPr>
        </p:nvSpPr>
        <p:spPr/>
        <p:txBody>
          <a:bodyPr>
            <a:normAutofit fontScale="77500" lnSpcReduction="20000"/>
          </a:bodyPr>
          <a:lstStyle/>
          <a:p>
            <a:r>
              <a:rPr lang="en-US" dirty="0"/>
              <a:t>Gender is a binary modifier of grammar, with values “Masculine”, “Feminine”, and “unknown”</a:t>
            </a:r>
          </a:p>
          <a:p>
            <a:r>
              <a:rPr lang="en-US" dirty="0"/>
              <a:t>English only applies gender to pronouns </a:t>
            </a:r>
          </a:p>
          <a:p>
            <a:pPr lvl="1"/>
            <a:r>
              <a:rPr lang="en-US" dirty="0"/>
              <a:t>English: “She gave the dog her bone.”</a:t>
            </a:r>
          </a:p>
          <a:p>
            <a:r>
              <a:rPr lang="en-US" dirty="0"/>
              <a:t>Spanish (for instance) applies gender to pronouns, articles (the, an), verb forms, and noun forms</a:t>
            </a:r>
          </a:p>
          <a:p>
            <a:pPr lvl="1"/>
            <a:r>
              <a:rPr lang="en-US" dirty="0"/>
              <a:t>Spanish: “</a:t>
            </a:r>
            <a:r>
              <a:rPr lang="es-ES" b="1" dirty="0">
                <a:solidFill>
                  <a:srgbClr val="FF0000"/>
                </a:solidFill>
              </a:rPr>
              <a:t>Ella</a:t>
            </a:r>
            <a:r>
              <a:rPr lang="es-ES" dirty="0"/>
              <a:t> </a:t>
            </a:r>
            <a:r>
              <a:rPr lang="es-ES" dirty="0">
                <a:solidFill>
                  <a:schemeClr val="tx1"/>
                </a:solidFill>
              </a:rPr>
              <a:t>le</a:t>
            </a:r>
            <a:r>
              <a:rPr lang="es-ES" dirty="0"/>
              <a:t> dio su propio hueso a </a:t>
            </a:r>
            <a:r>
              <a:rPr lang="es-ES" b="1" dirty="0">
                <a:solidFill>
                  <a:srgbClr val="FF0000"/>
                </a:solidFill>
              </a:rPr>
              <a:t>la</a:t>
            </a:r>
            <a:r>
              <a:rPr lang="es-ES" dirty="0"/>
              <a:t> </a:t>
            </a:r>
            <a:r>
              <a:rPr lang="es-ES" b="1" dirty="0">
                <a:solidFill>
                  <a:srgbClr val="FF0000"/>
                </a:solidFill>
              </a:rPr>
              <a:t>perra</a:t>
            </a:r>
            <a:r>
              <a:rPr lang="es-ES" dirty="0"/>
              <a:t>.” </a:t>
            </a:r>
            <a:endParaRPr lang="en-US" dirty="0"/>
          </a:p>
          <a:p>
            <a:r>
              <a:rPr lang="en-US" dirty="0"/>
              <a:t>Gender originated to support efficient conversation without needing to repeat names over and over when referring to someone, usually in the 3</a:t>
            </a:r>
            <a:r>
              <a:rPr lang="en-US" baseline="30000" dirty="0"/>
              <a:t>rd</a:t>
            </a:r>
            <a:r>
              <a:rPr lang="en-US" dirty="0"/>
              <a:t> person</a:t>
            </a:r>
          </a:p>
          <a:p>
            <a:r>
              <a:rPr lang="en-US" dirty="0"/>
              <a:t>Gendered nouns are an artifact of gendered grammar.  They are arbitrary.</a:t>
            </a:r>
            <a:endParaRPr lang="en-US" dirty="0">
              <a:sym typeface="Wingdings" panose="05000000000000000000" pitchFamily="2" charset="2"/>
            </a:endParaRPr>
          </a:p>
          <a:p>
            <a:pPr lvl="1"/>
            <a:r>
              <a:rPr lang="en-US" dirty="0">
                <a:sym typeface="Wingdings" panose="05000000000000000000" pitchFamily="2" charset="2"/>
              </a:rPr>
              <a:t>For instance, dog and cat default to masculine gender, but sheep and goat default to feminine gender.</a:t>
            </a:r>
          </a:p>
          <a:p>
            <a:pPr lvl="1"/>
            <a:r>
              <a:rPr lang="en-US" dirty="0">
                <a:sym typeface="Wingdings" panose="05000000000000000000" pitchFamily="2" charset="2"/>
              </a:rPr>
              <a:t>Gender switches to match the biological sex, when the sex needs to be specified.</a:t>
            </a:r>
          </a:p>
        </p:txBody>
      </p:sp>
    </p:spTree>
    <p:extLst>
      <p:ext uri="{BB962C8B-B14F-4D97-AF65-F5344CB8AC3E}">
        <p14:creationId xmlns:p14="http://schemas.microsoft.com/office/powerpoint/2010/main" val="68943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8218A-0413-24F0-7903-19E8A558E2A3}"/>
              </a:ext>
            </a:extLst>
          </p:cNvPr>
          <p:cNvSpPr>
            <a:spLocks noGrp="1"/>
          </p:cNvSpPr>
          <p:nvPr>
            <p:ph type="title"/>
          </p:nvPr>
        </p:nvSpPr>
        <p:spPr/>
        <p:txBody>
          <a:bodyPr>
            <a:normAutofit fontScale="90000"/>
          </a:bodyPr>
          <a:lstStyle/>
          <a:p>
            <a:r>
              <a:rPr lang="en-US" dirty="0"/>
              <a:t>So, is gender and biological sex the same thing?</a:t>
            </a:r>
          </a:p>
        </p:txBody>
      </p:sp>
      <p:sp>
        <p:nvSpPr>
          <p:cNvPr id="3" name="Content Placeholder 2">
            <a:extLst>
              <a:ext uri="{FF2B5EF4-FFF2-40B4-BE49-F238E27FC236}">
                <a16:creationId xmlns:a16="http://schemas.microsoft.com/office/drawing/2014/main" id="{A654056C-96A5-F339-752A-4AEDCB7D25D5}"/>
              </a:ext>
            </a:extLst>
          </p:cNvPr>
          <p:cNvSpPr>
            <a:spLocks noGrp="1"/>
          </p:cNvSpPr>
          <p:nvPr>
            <p:ph idx="1"/>
          </p:nvPr>
        </p:nvSpPr>
        <p:spPr/>
        <p:txBody>
          <a:bodyPr/>
          <a:lstStyle/>
          <a:p>
            <a:r>
              <a:rPr lang="en-US" dirty="0"/>
              <a:t>If biological sex isn’t specified, gender is used to avoid tongue twisters</a:t>
            </a:r>
          </a:p>
          <a:p>
            <a:pPr lvl="1"/>
            <a:r>
              <a:rPr lang="en-US" dirty="0"/>
              <a:t>Perro is easier to say than </a:t>
            </a:r>
            <a:r>
              <a:rPr lang="en-US" dirty="0" err="1"/>
              <a:t>Perra</a:t>
            </a:r>
            <a:endParaRPr lang="en-US" dirty="0"/>
          </a:p>
          <a:p>
            <a:pPr lvl="1"/>
            <a:r>
              <a:rPr lang="en-US" dirty="0"/>
              <a:t>Casa is easier to say than Caso</a:t>
            </a:r>
          </a:p>
          <a:p>
            <a:r>
              <a:rPr lang="en-US" dirty="0"/>
              <a:t>If biological sex is specified, gender matches the biological sex</a:t>
            </a:r>
          </a:p>
          <a:p>
            <a:r>
              <a:rPr lang="en-US" dirty="0"/>
              <a:t>Biological Sex is an objective reality</a:t>
            </a:r>
          </a:p>
          <a:p>
            <a:r>
              <a:rPr lang="en-US" dirty="0"/>
              <a:t>Gender is a linguistic tool to specify Biological Sex</a:t>
            </a:r>
          </a:p>
        </p:txBody>
      </p:sp>
    </p:spTree>
    <p:extLst>
      <p:ext uri="{BB962C8B-B14F-4D97-AF65-F5344CB8AC3E}">
        <p14:creationId xmlns:p14="http://schemas.microsoft.com/office/powerpoint/2010/main" val="263198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111A-379F-DB2E-AEED-7EBAC9E8C49A}"/>
              </a:ext>
            </a:extLst>
          </p:cNvPr>
          <p:cNvSpPr>
            <a:spLocks noGrp="1"/>
          </p:cNvSpPr>
          <p:nvPr>
            <p:ph type="title"/>
          </p:nvPr>
        </p:nvSpPr>
        <p:spPr/>
        <p:txBody>
          <a:bodyPr>
            <a:normAutofit fontScale="90000"/>
          </a:bodyPr>
          <a:lstStyle/>
          <a:p>
            <a:r>
              <a:rPr lang="en-US" dirty="0"/>
              <a:t>Does</a:t>
            </a:r>
            <a:r>
              <a:rPr lang="en-US" baseline="0" dirty="0"/>
              <a:t> Gender ever mean Masculine and Feminine Characteristics?</a:t>
            </a:r>
            <a:endParaRPr lang="en-US" dirty="0"/>
          </a:p>
        </p:txBody>
      </p:sp>
      <p:sp>
        <p:nvSpPr>
          <p:cNvPr id="3" name="Content Placeholder 2">
            <a:extLst>
              <a:ext uri="{FF2B5EF4-FFF2-40B4-BE49-F238E27FC236}">
                <a16:creationId xmlns:a16="http://schemas.microsoft.com/office/drawing/2014/main" id="{90945C7D-6915-32CD-193E-957290E4595E}"/>
              </a:ext>
            </a:extLst>
          </p:cNvPr>
          <p:cNvSpPr>
            <a:spLocks noGrp="1"/>
          </p:cNvSpPr>
          <p:nvPr>
            <p:ph idx="1"/>
          </p:nvPr>
        </p:nvSpPr>
        <p:spPr/>
        <p:txBody>
          <a:bodyPr>
            <a:normAutofit/>
          </a:bodyPr>
          <a:lstStyle/>
          <a:p>
            <a:r>
              <a:rPr lang="en-US" dirty="0"/>
              <a:t>Not until recently. </a:t>
            </a:r>
          </a:p>
          <a:p>
            <a:r>
              <a:rPr lang="en-US" dirty="0"/>
              <a:t>Masculine and Feminine are adjectives.  They describe sets of characteristics that typically go with “Maleness” and “Femaleness”</a:t>
            </a:r>
          </a:p>
          <a:p>
            <a:r>
              <a:rPr lang="en-US" b="1" dirty="0"/>
              <a:t>They are gender categories</a:t>
            </a:r>
            <a:r>
              <a:rPr lang="en-US" dirty="0"/>
              <a:t> used to organize and apply a set of grammatical rules for consistency in language, not a reflection of the biological or social concepts. </a:t>
            </a:r>
          </a:p>
        </p:txBody>
      </p:sp>
    </p:spTree>
    <p:extLst>
      <p:ext uri="{BB962C8B-B14F-4D97-AF65-F5344CB8AC3E}">
        <p14:creationId xmlns:p14="http://schemas.microsoft.com/office/powerpoint/2010/main" val="119826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D700-0ED7-FEEF-8CDD-FF45A8C39247}"/>
              </a:ext>
            </a:extLst>
          </p:cNvPr>
          <p:cNvSpPr>
            <a:spLocks noGrp="1"/>
          </p:cNvSpPr>
          <p:nvPr>
            <p:ph type="title"/>
          </p:nvPr>
        </p:nvSpPr>
        <p:spPr/>
        <p:txBody>
          <a:bodyPr>
            <a:normAutofit fontScale="90000"/>
          </a:bodyPr>
          <a:lstStyle/>
          <a:p>
            <a:pPr lvl="0"/>
            <a:r>
              <a:rPr lang="en-US" dirty="0"/>
              <a:t>The Ideological Appropriation of “Gender” </a:t>
            </a:r>
          </a:p>
        </p:txBody>
      </p:sp>
      <p:sp>
        <p:nvSpPr>
          <p:cNvPr id="3" name="Content Placeholder 2">
            <a:extLst>
              <a:ext uri="{FF2B5EF4-FFF2-40B4-BE49-F238E27FC236}">
                <a16:creationId xmlns:a16="http://schemas.microsoft.com/office/drawing/2014/main" id="{82EC7BE3-3E9B-2249-980A-6142D9F52752}"/>
              </a:ext>
            </a:extLst>
          </p:cNvPr>
          <p:cNvSpPr>
            <a:spLocks noGrp="1"/>
          </p:cNvSpPr>
          <p:nvPr>
            <p:ph idx="1"/>
          </p:nvPr>
        </p:nvSpPr>
        <p:spPr/>
        <p:txBody>
          <a:bodyPr>
            <a:normAutofit fontScale="92500" lnSpcReduction="20000"/>
          </a:bodyPr>
          <a:lstStyle/>
          <a:p>
            <a:pPr lvl="0"/>
            <a:r>
              <a:rPr lang="en-US" dirty="0"/>
              <a:t>The change in meaning of “Gender” was a deliberate act by academics to push an ideological goal</a:t>
            </a:r>
          </a:p>
          <a:p>
            <a:pPr lvl="1"/>
            <a:r>
              <a:rPr lang="en-US" b="1" dirty="0"/>
              <a:t>John Money</a:t>
            </a:r>
            <a:r>
              <a:rPr lang="en-US" dirty="0"/>
              <a:t> in his 1955 paper titled </a:t>
            </a:r>
            <a:r>
              <a:rPr lang="en-US" b="1" dirty="0"/>
              <a:t>"Hermaphroditism, Gender and Precocity in Hyperadrenocorticism: Psychologic Findings.“</a:t>
            </a:r>
            <a:r>
              <a:rPr lang="en-US" dirty="0"/>
              <a:t> – origins of gender manipulation</a:t>
            </a:r>
            <a:endParaRPr lang="en-US" b="1" dirty="0"/>
          </a:p>
          <a:p>
            <a:pPr lvl="1"/>
            <a:r>
              <a:rPr lang="en-US" dirty="0"/>
              <a:t>Judith Butler 1990 book </a:t>
            </a:r>
            <a:r>
              <a:rPr lang="en-US" b="1" dirty="0"/>
              <a:t>"Gender Trouble: Feminism and the Subversion of Identity” </a:t>
            </a:r>
            <a:r>
              <a:rPr lang="en-US" dirty="0"/>
              <a:t>expanded to mean behavioral characteristics – post-structuralism - destroy heteronormative concepts</a:t>
            </a:r>
            <a:endParaRPr lang="en-US" b="1" dirty="0"/>
          </a:p>
          <a:p>
            <a:pPr lvl="2"/>
            <a:r>
              <a:rPr lang="en-US" dirty="0"/>
              <a:t>Based heavily on Michel Foucault, Jacques Derrida, and Sigmund Freud, all of whom have been heavily criticized as relativists (no objective reality)</a:t>
            </a:r>
          </a:p>
          <a:p>
            <a:r>
              <a:rPr lang="en-US" dirty="0"/>
              <a:t>Agenda: Glorify individual sexual self perception over societal perception, while ignoring objective sexual reality</a:t>
            </a:r>
          </a:p>
        </p:txBody>
      </p:sp>
    </p:spTree>
    <p:extLst>
      <p:ext uri="{BB962C8B-B14F-4D97-AF65-F5344CB8AC3E}">
        <p14:creationId xmlns:p14="http://schemas.microsoft.com/office/powerpoint/2010/main" val="216855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1CCA-5070-E015-CC5C-9AABB87335D7}"/>
              </a:ext>
            </a:extLst>
          </p:cNvPr>
          <p:cNvSpPr>
            <a:spLocks noGrp="1"/>
          </p:cNvSpPr>
          <p:nvPr>
            <p:ph type="title"/>
          </p:nvPr>
        </p:nvSpPr>
        <p:spPr/>
        <p:txBody>
          <a:bodyPr/>
          <a:lstStyle/>
          <a:p>
            <a:r>
              <a:rPr lang="en-US" dirty="0"/>
              <a:t>Scriptural use of Gender</a:t>
            </a:r>
          </a:p>
        </p:txBody>
      </p:sp>
      <p:sp>
        <p:nvSpPr>
          <p:cNvPr id="3" name="Content Placeholder 2">
            <a:extLst>
              <a:ext uri="{FF2B5EF4-FFF2-40B4-BE49-F238E27FC236}">
                <a16:creationId xmlns:a16="http://schemas.microsoft.com/office/drawing/2014/main" id="{2AF5B836-D9E7-CAE8-BED5-77C177791EC6}"/>
              </a:ext>
            </a:extLst>
          </p:cNvPr>
          <p:cNvSpPr>
            <a:spLocks noGrp="1"/>
          </p:cNvSpPr>
          <p:nvPr>
            <p:ph idx="1"/>
          </p:nvPr>
        </p:nvSpPr>
        <p:spPr/>
        <p:txBody>
          <a:bodyPr>
            <a:normAutofit lnSpcReduction="10000"/>
          </a:bodyPr>
          <a:lstStyle/>
          <a:p>
            <a:r>
              <a:rPr lang="en-US" b="1" dirty="0"/>
              <a:t>Genesis 1:27</a:t>
            </a:r>
            <a:r>
              <a:rPr lang="en-US" dirty="0"/>
              <a:t>: - Objective Reality of Sex</a:t>
            </a:r>
            <a:br>
              <a:rPr lang="en-US" dirty="0"/>
            </a:br>
            <a:r>
              <a:rPr lang="en-US" i="1" dirty="0"/>
              <a:t>“So God created man in His own image; in the image of God He created him; male and female He created them.”</a:t>
            </a:r>
            <a:endParaRPr lang="en-US" dirty="0"/>
          </a:p>
          <a:p>
            <a:r>
              <a:rPr lang="en-US" b="1" dirty="0"/>
              <a:t>Genesis 2:24</a:t>
            </a:r>
            <a:r>
              <a:rPr lang="en-US" dirty="0"/>
              <a:t>: - Commanded Sexual-Social Roles by Biological Sex</a:t>
            </a:r>
            <a:br>
              <a:rPr lang="en-US" dirty="0"/>
            </a:br>
            <a:r>
              <a:rPr lang="en-US" i="1" dirty="0"/>
              <a:t>“Therefore a man shall leave his father and mother and be joined to his wife, and they shall become one flesh.”</a:t>
            </a:r>
          </a:p>
          <a:p>
            <a:pPr lvl="1"/>
            <a:r>
              <a:rPr lang="en-US" dirty="0"/>
              <a:t>There are no other Sexual-Social Roles.  </a:t>
            </a:r>
          </a:p>
          <a:p>
            <a:pPr lvl="1"/>
            <a:r>
              <a:rPr lang="en-US" dirty="0"/>
              <a:t>Sexuality is constrained to those two Roles by Command</a:t>
            </a:r>
          </a:p>
        </p:txBody>
      </p:sp>
      <p:sp>
        <p:nvSpPr>
          <p:cNvPr id="4" name="TextBox 3">
            <a:extLst>
              <a:ext uri="{FF2B5EF4-FFF2-40B4-BE49-F238E27FC236}">
                <a16:creationId xmlns:a16="http://schemas.microsoft.com/office/drawing/2014/main" id="{3A3A21A1-1229-CA5F-290F-CBF3A8D07225}"/>
              </a:ext>
            </a:extLst>
          </p:cNvPr>
          <p:cNvSpPr txBox="1"/>
          <p:nvPr/>
        </p:nvSpPr>
        <p:spPr>
          <a:xfrm>
            <a:off x="1056409" y="5699222"/>
            <a:ext cx="10079180" cy="1015663"/>
          </a:xfrm>
          <a:prstGeom prst="rect">
            <a:avLst/>
          </a:prstGeom>
          <a:solidFill>
            <a:schemeClr val="accent5"/>
          </a:solidFill>
        </p:spPr>
        <p:txBody>
          <a:bodyPr wrap="square" rtlCol="0">
            <a:spAutoFit/>
          </a:bodyPr>
          <a:lstStyle/>
          <a:p>
            <a:pPr algn="ctr"/>
            <a:r>
              <a:rPr lang="en-US" sz="2000" b="1" dirty="0">
                <a:solidFill>
                  <a:schemeClr val="accent3">
                    <a:lumMod val="75000"/>
                  </a:schemeClr>
                </a:solidFill>
              </a:rPr>
              <a:t>There are NO instances of Personal Pronouns in Scripture.</a:t>
            </a:r>
          </a:p>
          <a:p>
            <a:pPr algn="ctr"/>
            <a:r>
              <a:rPr lang="en-US" sz="2000" b="1" dirty="0">
                <a:solidFill>
                  <a:schemeClr val="accent3">
                    <a:lumMod val="75000"/>
                  </a:schemeClr>
                </a:solidFill>
              </a:rPr>
              <a:t>There is NO support in Scripture for Self Definition.</a:t>
            </a:r>
          </a:p>
          <a:p>
            <a:pPr algn="ctr"/>
            <a:r>
              <a:rPr lang="en-US" sz="2000" b="1" dirty="0">
                <a:solidFill>
                  <a:schemeClr val="accent3">
                    <a:lumMod val="75000"/>
                  </a:schemeClr>
                </a:solidFill>
              </a:rPr>
              <a:t>Given that, Christian’s have no basis for using them.</a:t>
            </a:r>
          </a:p>
        </p:txBody>
      </p:sp>
    </p:spTree>
    <p:extLst>
      <p:ext uri="{BB962C8B-B14F-4D97-AF65-F5344CB8AC3E}">
        <p14:creationId xmlns:p14="http://schemas.microsoft.com/office/powerpoint/2010/main" val="48813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F880-69BA-400C-3166-D528B659B4D8}"/>
              </a:ext>
            </a:extLst>
          </p:cNvPr>
          <p:cNvSpPr>
            <a:spLocks noGrp="1"/>
          </p:cNvSpPr>
          <p:nvPr>
            <p:ph type="title"/>
          </p:nvPr>
        </p:nvSpPr>
        <p:spPr/>
        <p:txBody>
          <a:bodyPr/>
          <a:lstStyle/>
          <a:p>
            <a:r>
              <a:rPr lang="en-US" dirty="0"/>
              <a:t>Scriptural</a:t>
            </a:r>
            <a:r>
              <a:rPr lang="en-US" baseline="0" dirty="0"/>
              <a:t> Source of Identity - God</a:t>
            </a:r>
            <a:endParaRPr lang="en-US" dirty="0"/>
          </a:p>
        </p:txBody>
      </p:sp>
      <p:sp>
        <p:nvSpPr>
          <p:cNvPr id="3" name="Content Placeholder 2">
            <a:extLst>
              <a:ext uri="{FF2B5EF4-FFF2-40B4-BE49-F238E27FC236}">
                <a16:creationId xmlns:a16="http://schemas.microsoft.com/office/drawing/2014/main" id="{16ABFC0C-7635-D704-50CD-82DC669946ED}"/>
              </a:ext>
            </a:extLst>
          </p:cNvPr>
          <p:cNvSpPr>
            <a:spLocks noGrp="1"/>
          </p:cNvSpPr>
          <p:nvPr>
            <p:ph idx="1"/>
          </p:nvPr>
        </p:nvSpPr>
        <p:spPr>
          <a:xfrm>
            <a:off x="904008" y="2556931"/>
            <a:ext cx="10505209" cy="3739960"/>
          </a:xfrm>
        </p:spPr>
        <p:txBody>
          <a:bodyPr>
            <a:normAutofit/>
          </a:bodyPr>
          <a:lstStyle/>
          <a:p>
            <a:r>
              <a:rPr lang="en-US" sz="1600" b="1" dirty="0"/>
              <a:t>Genesis 17:19</a:t>
            </a:r>
            <a:r>
              <a:rPr lang="en-US" sz="1600" dirty="0"/>
              <a:t>: - </a:t>
            </a:r>
            <a:r>
              <a:rPr lang="en-US" sz="1600" i="1" dirty="0"/>
              <a:t>“Then God said: ‘No, Sarah your wife shall bear you a son, and you shall call his name Isaac;</a:t>
            </a:r>
            <a:endParaRPr lang="en-US" sz="1600" b="1" dirty="0"/>
          </a:p>
          <a:p>
            <a:r>
              <a:rPr lang="en-US" sz="1600" b="1" dirty="0"/>
              <a:t>Galatians 1:15</a:t>
            </a:r>
            <a:r>
              <a:rPr lang="en-US" sz="1600" dirty="0"/>
              <a:t>: - </a:t>
            </a:r>
            <a:r>
              <a:rPr lang="en-US" sz="1600" i="1" dirty="0"/>
              <a:t>“But when it pleased God, who separated me from my mother’s womb and called me through His grace…”</a:t>
            </a:r>
          </a:p>
          <a:p>
            <a:r>
              <a:rPr lang="en-US" sz="1600" b="1" dirty="0"/>
              <a:t>Isaiah 43:1</a:t>
            </a:r>
            <a:r>
              <a:rPr lang="en-US" sz="1600" dirty="0"/>
              <a:t>: - </a:t>
            </a:r>
            <a:r>
              <a:rPr lang="en-US" sz="1600" i="1" dirty="0"/>
              <a:t>“But now, thus says the Lord, who created you, O Jacob, and He who formed you, O Israel: ‘Fear not, for I have redeemed you; I have called you by your name; You are Mine.’”</a:t>
            </a:r>
            <a:r>
              <a:rPr lang="en-US" sz="1600" dirty="0"/>
              <a:t> </a:t>
            </a:r>
          </a:p>
          <a:p>
            <a:r>
              <a:rPr lang="en-US" sz="1600" b="1" dirty="0"/>
              <a:t>Genesis 17:5</a:t>
            </a:r>
            <a:r>
              <a:rPr lang="en-US" sz="1600" dirty="0"/>
              <a:t>: - </a:t>
            </a:r>
            <a:r>
              <a:rPr lang="en-US" sz="1600" i="1" dirty="0"/>
              <a:t>“No longer shall your name be called Abram, but your name shall be Abraham; for I have made you a father of many nations.”</a:t>
            </a:r>
          </a:p>
          <a:p>
            <a:r>
              <a:rPr lang="en-US" sz="1600" b="1" dirty="0"/>
              <a:t>John 1:12-13</a:t>
            </a:r>
            <a:r>
              <a:rPr lang="en-US" sz="1600" dirty="0"/>
              <a:t>: - </a:t>
            </a:r>
            <a:r>
              <a:rPr lang="en-US" sz="1600" i="1" dirty="0"/>
              <a:t>“But as many as received Him, to them He gave the right to become children of God, to those who believe in His name: who were born, not of blood, nor of the will of the flesh, nor of the will of man, but of God.”</a:t>
            </a:r>
            <a:r>
              <a:rPr lang="en-US" sz="1600" dirty="0"/>
              <a:t> </a:t>
            </a:r>
          </a:p>
          <a:p>
            <a:r>
              <a:rPr lang="en-US" sz="1600" b="1" dirty="0"/>
              <a:t>Luke 1:13-17</a:t>
            </a:r>
            <a:r>
              <a:rPr lang="en-US" sz="1600" dirty="0"/>
              <a:t>: - </a:t>
            </a:r>
            <a:r>
              <a:rPr lang="en-US" sz="1600" i="1" dirty="0"/>
              <a:t>“But the angel said to him, ‘Do not be afraid, Zacharias, for your prayer is heard; and your wife Elizabeth will bear you a son, and you shall call his name John. And you will have joy and gladness, and many will rejoice at his birth. For he will be great in the sight of the Lord</a:t>
            </a:r>
          </a:p>
          <a:p>
            <a:r>
              <a:rPr lang="en-US" sz="1600" b="1" dirty="0"/>
              <a:t>Philippians 1:21</a:t>
            </a:r>
            <a:r>
              <a:rPr lang="en-US" sz="1600" dirty="0"/>
              <a:t>: - </a:t>
            </a:r>
            <a:r>
              <a:rPr lang="en-US" sz="1600" i="1" dirty="0"/>
              <a:t>For to me, to live is Christ, and to die is gain.</a:t>
            </a:r>
          </a:p>
          <a:p>
            <a:r>
              <a:rPr lang="en-US" sz="1600" b="1" dirty="0"/>
              <a:t>John 5:19 - </a:t>
            </a:r>
            <a:r>
              <a:rPr lang="en-US" sz="1600" i="1" dirty="0"/>
              <a:t>the Son can do nothing of Himself, but what He sees the Father do; for whatever He does, the Son also does in like manner.</a:t>
            </a:r>
          </a:p>
        </p:txBody>
      </p:sp>
    </p:spTree>
    <p:extLst>
      <p:ext uri="{BB962C8B-B14F-4D97-AF65-F5344CB8AC3E}">
        <p14:creationId xmlns:p14="http://schemas.microsoft.com/office/powerpoint/2010/main" val="426803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EC25B-FEA8-26A7-B1E8-CA025E433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26792-8049-9B43-3B9F-82BAF9EF1173}"/>
              </a:ext>
            </a:extLst>
          </p:cNvPr>
          <p:cNvSpPr>
            <a:spLocks noGrp="1"/>
          </p:cNvSpPr>
          <p:nvPr>
            <p:ph type="title"/>
          </p:nvPr>
        </p:nvSpPr>
        <p:spPr/>
        <p:txBody>
          <a:bodyPr/>
          <a:lstStyle/>
          <a:p>
            <a:r>
              <a:rPr lang="en-US" dirty="0"/>
              <a:t>Scriptural Grammatic use of Gender</a:t>
            </a:r>
          </a:p>
        </p:txBody>
      </p:sp>
      <p:sp>
        <p:nvSpPr>
          <p:cNvPr id="3" name="Content Placeholder 2">
            <a:extLst>
              <a:ext uri="{FF2B5EF4-FFF2-40B4-BE49-F238E27FC236}">
                <a16:creationId xmlns:a16="http://schemas.microsoft.com/office/drawing/2014/main" id="{4A814786-918E-2253-939C-CEEC4F16DB3B}"/>
              </a:ext>
            </a:extLst>
          </p:cNvPr>
          <p:cNvSpPr>
            <a:spLocks noGrp="1"/>
          </p:cNvSpPr>
          <p:nvPr>
            <p:ph idx="1"/>
          </p:nvPr>
        </p:nvSpPr>
        <p:spPr>
          <a:xfrm>
            <a:off x="893618" y="2556931"/>
            <a:ext cx="10359737" cy="3490577"/>
          </a:xfrm>
        </p:spPr>
        <p:txBody>
          <a:bodyPr>
            <a:normAutofit fontScale="70000" lnSpcReduction="20000"/>
          </a:bodyPr>
          <a:lstStyle/>
          <a:p>
            <a:r>
              <a:rPr lang="en-US" b="1" dirty="0"/>
              <a:t>Wisdom (Hebrew: </a:t>
            </a:r>
            <a:r>
              <a:rPr lang="en-US" b="1" i="1" dirty="0" err="1"/>
              <a:t>ḥokmâ</a:t>
            </a:r>
            <a:r>
              <a:rPr lang="en-US" b="1" dirty="0"/>
              <a:t>) - </a:t>
            </a:r>
            <a:r>
              <a:rPr lang="en-US" dirty="0"/>
              <a:t>In Proverbs, </a:t>
            </a:r>
            <a:r>
              <a:rPr lang="en-US" i="1" dirty="0" err="1"/>
              <a:t>ḥokmâ</a:t>
            </a:r>
            <a:r>
              <a:rPr lang="en-US" dirty="0"/>
              <a:t> (wisdom) is grammatically feminine and is often personified as a woman. </a:t>
            </a:r>
          </a:p>
          <a:p>
            <a:r>
              <a:rPr lang="en-US" b="1" dirty="0"/>
              <a:t>The Spirit (Greek: </a:t>
            </a:r>
            <a:r>
              <a:rPr lang="en-US" b="1" i="1" dirty="0"/>
              <a:t>pneuma</a:t>
            </a:r>
            <a:r>
              <a:rPr lang="en-US" b="1" dirty="0"/>
              <a:t>) - </a:t>
            </a:r>
            <a:r>
              <a:rPr lang="en-US" dirty="0"/>
              <a:t>In Greek, </a:t>
            </a:r>
            <a:r>
              <a:rPr lang="en-US" i="1" dirty="0"/>
              <a:t>pneuma</a:t>
            </a:r>
            <a:r>
              <a:rPr lang="en-US" dirty="0"/>
              <a:t> (spirit) is a </a:t>
            </a:r>
            <a:r>
              <a:rPr lang="en-US" b="1" dirty="0"/>
              <a:t>neuter noun</a:t>
            </a:r>
            <a:r>
              <a:rPr lang="en-US" dirty="0"/>
              <a:t>, and it’s often used for the Holy Spirit. For example, </a:t>
            </a:r>
            <a:r>
              <a:rPr lang="en-US" b="1" dirty="0"/>
              <a:t>John 14:26</a:t>
            </a:r>
            <a:endParaRPr lang="en-US" dirty="0"/>
          </a:p>
          <a:p>
            <a:r>
              <a:rPr lang="en-US" b="1" dirty="0"/>
              <a:t>The Church (Greek: </a:t>
            </a:r>
            <a:r>
              <a:rPr lang="en-US" b="1" i="1" dirty="0" err="1"/>
              <a:t>ekklesia</a:t>
            </a:r>
            <a:r>
              <a:rPr lang="en-US" b="1" dirty="0"/>
              <a:t>) - </a:t>
            </a:r>
            <a:r>
              <a:rPr lang="en-US" dirty="0"/>
              <a:t>The Greek word </a:t>
            </a:r>
            <a:r>
              <a:rPr lang="en-US" i="1" dirty="0" err="1"/>
              <a:t>ekklesia</a:t>
            </a:r>
            <a:r>
              <a:rPr lang="en-US" dirty="0"/>
              <a:t> (church) is feminine and often personified as the bride of Christ. For example, </a:t>
            </a:r>
            <a:r>
              <a:rPr lang="en-US" b="1" dirty="0"/>
              <a:t>Ephesians 5:25-27</a:t>
            </a:r>
            <a:endParaRPr lang="en-US" dirty="0"/>
          </a:p>
          <a:p>
            <a:r>
              <a:rPr lang="en-US" b="1" dirty="0"/>
              <a:t>The Sun and Moon (Hebrew) - </a:t>
            </a:r>
            <a:r>
              <a:rPr lang="en-US" dirty="0"/>
              <a:t>In Hebrew, </a:t>
            </a:r>
            <a:r>
              <a:rPr lang="en-US" i="1" dirty="0" err="1"/>
              <a:t>shemesh</a:t>
            </a:r>
            <a:r>
              <a:rPr lang="en-US" dirty="0"/>
              <a:t> (sun) is </a:t>
            </a:r>
            <a:r>
              <a:rPr lang="en-US" b="1" dirty="0"/>
              <a:t>masculine</a:t>
            </a:r>
            <a:r>
              <a:rPr lang="en-US" dirty="0"/>
              <a:t> and </a:t>
            </a:r>
            <a:r>
              <a:rPr lang="en-US" i="1" dirty="0" err="1"/>
              <a:t>yareah</a:t>
            </a:r>
            <a:r>
              <a:rPr lang="en-US" dirty="0"/>
              <a:t> (moon) is </a:t>
            </a:r>
            <a:r>
              <a:rPr lang="en-US" b="1" dirty="0"/>
              <a:t>masculine</a:t>
            </a:r>
            <a:r>
              <a:rPr lang="en-US" dirty="0"/>
              <a:t>, but in some poetic contexts, these may take on gendered imagery. For example, in </a:t>
            </a:r>
            <a:r>
              <a:rPr lang="en-US" b="1" dirty="0"/>
              <a:t>Psalm 19:4-5</a:t>
            </a:r>
            <a:r>
              <a:rPr lang="en-US" dirty="0"/>
              <a:t> </a:t>
            </a:r>
          </a:p>
          <a:p>
            <a:r>
              <a:rPr lang="en-US" b="1" dirty="0"/>
              <a:t>Jerusalem (Hebrew: </a:t>
            </a:r>
            <a:r>
              <a:rPr lang="en-US" b="1" i="1" dirty="0" err="1"/>
              <a:t>Yerushalayim</a:t>
            </a:r>
            <a:r>
              <a:rPr lang="en-US" b="1" dirty="0"/>
              <a:t>) - </a:t>
            </a:r>
            <a:r>
              <a:rPr lang="en-US" dirty="0"/>
              <a:t>Referred to with feminine pronouns and personified as a woman or mother. For example, </a:t>
            </a:r>
            <a:r>
              <a:rPr lang="en-US" b="1" dirty="0"/>
              <a:t>Isaiah 66:13</a:t>
            </a:r>
            <a:endParaRPr lang="en-US" dirty="0"/>
          </a:p>
          <a:p>
            <a:r>
              <a:rPr lang="en-US" b="1" dirty="0"/>
              <a:t>Israel</a:t>
            </a:r>
            <a:r>
              <a:rPr lang="en-US" dirty="0"/>
              <a:t> – In the Prophets, often used feminine grammar to portray Israel as an unfaithful spouse to God as a commentary on Idolatry</a:t>
            </a:r>
          </a:p>
        </p:txBody>
      </p:sp>
    </p:spTree>
    <p:extLst>
      <p:ext uri="{BB962C8B-B14F-4D97-AF65-F5344CB8AC3E}">
        <p14:creationId xmlns:p14="http://schemas.microsoft.com/office/powerpoint/2010/main" val="399516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282</TotalTime>
  <Words>1265</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Garamond</vt:lpstr>
      <vt:lpstr>Wingdings</vt:lpstr>
      <vt:lpstr>Organic</vt:lpstr>
      <vt:lpstr>Hard Questions for Christians</vt:lpstr>
      <vt:lpstr>What do we believe about gender?</vt:lpstr>
      <vt:lpstr>What do we mean by gender?</vt:lpstr>
      <vt:lpstr>So, is gender and biological sex the same thing?</vt:lpstr>
      <vt:lpstr>Does Gender ever mean Masculine and Feminine Characteristics?</vt:lpstr>
      <vt:lpstr>The Ideological Appropriation of “Gender” </vt:lpstr>
      <vt:lpstr>Scriptural use of Gender</vt:lpstr>
      <vt:lpstr>Scriptural Source of Identity - God</vt:lpstr>
      <vt:lpstr>Scriptural Grammatic use of Gender</vt:lpstr>
      <vt:lpstr>Possible Responses to Social Pressure on Gender Identity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2</cp:revision>
  <dcterms:created xsi:type="dcterms:W3CDTF">2024-09-08T13:12:46Z</dcterms:created>
  <dcterms:modified xsi:type="dcterms:W3CDTF">2024-11-10T02:54:40Z</dcterms:modified>
</cp:coreProperties>
</file>